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91" r:id="rId3"/>
    <p:sldId id="292" r:id="rId4"/>
    <p:sldId id="294" r:id="rId5"/>
    <p:sldId id="295" r:id="rId6"/>
    <p:sldId id="293" r:id="rId7"/>
    <p:sldId id="296" r:id="rId8"/>
    <p:sldId id="297" r:id="rId9"/>
    <p:sldId id="298" r:id="rId10"/>
    <p:sldId id="299" r:id="rId11"/>
  </p:sldIdLst>
  <p:sldSz cx="9144000" cy="5143500" type="screen16x9"/>
  <p:notesSz cx="6858000" cy="9144000"/>
  <p:embeddedFontLst>
    <p:embeddedFont>
      <p:font typeface="Algerian" panose="04020705040A02060702" pitchFamily="82" charset="0"/>
      <p:regular r:id="rId13"/>
    </p:embeddedFont>
    <p:embeddedFont>
      <p:font typeface="Roboto" panose="020B0604020202020204" charset="0"/>
      <p:regular r:id="rId14"/>
      <p:bold r:id="rId15"/>
      <p:italic r:id="rId16"/>
      <p:boldItalic r:id="rId17"/>
    </p:embeddedFont>
    <p:embeddedFont>
      <p:font typeface="Fira Sans Extra Condensed SemiBold" panose="020B0604020202020204" charset="0"/>
      <p:regular r:id="rId18"/>
      <p:bold r:id="rId19"/>
      <p:italic r:id="rId20"/>
      <p:boldItalic r:id="rId21"/>
    </p:embeddedFont>
    <p:embeddedFont>
      <p:font typeface="Fira Sans Extra Condensed"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0D1F4-F7BE-47D8-B2DD-6578D1EC7FCE}">
  <a:tblStyle styleId="{6940D1F4-F7BE-47D8-B2DD-6578D1EC7F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6024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77550" y="1061700"/>
            <a:ext cx="3909000" cy="2543700"/>
          </a:xfrm>
          <a:prstGeom prst="rect">
            <a:avLst/>
          </a:prstGeom>
        </p:spPr>
        <p:txBody>
          <a:bodyPr spcFirstLastPara="1" wrap="square" lIns="91425" tIns="91425" rIns="91425" bIns="91425" anchor="ctr"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777550" y="3605400"/>
            <a:ext cx="3909000" cy="476400"/>
          </a:xfrm>
          <a:prstGeom prst="rect">
            <a:avLst/>
          </a:prstGeom>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48" name="Google Shape;48;p15"/>
          <p:cNvGrpSpPr/>
          <p:nvPr/>
        </p:nvGrpSpPr>
        <p:grpSpPr>
          <a:xfrm>
            <a:off x="457197" y="411464"/>
            <a:ext cx="4320404" cy="4320399"/>
            <a:chOff x="457197" y="411464"/>
            <a:chExt cx="4320404" cy="4320399"/>
          </a:xfrm>
        </p:grpSpPr>
        <p:sp>
          <p:nvSpPr>
            <p:cNvPr id="49" name="Google Shape;49;p15"/>
            <p:cNvSpPr/>
            <p:nvPr/>
          </p:nvSpPr>
          <p:spPr>
            <a:xfrm>
              <a:off x="457204" y="411466"/>
              <a:ext cx="4320397" cy="4320397"/>
            </a:xfrm>
            <a:custGeom>
              <a:avLst/>
              <a:gdLst/>
              <a:ahLst/>
              <a:cxnLst/>
              <a:rect l="l" t="t" r="r" b="b"/>
              <a:pathLst>
                <a:path w="209550" h="209550" extrusionOk="0">
                  <a:moveTo>
                    <a:pt x="104783" y="0"/>
                  </a:moveTo>
                  <a:lnTo>
                    <a:pt x="103421" y="17"/>
                  </a:lnTo>
                  <a:lnTo>
                    <a:pt x="102076" y="50"/>
                  </a:lnTo>
                  <a:lnTo>
                    <a:pt x="100731" y="83"/>
                  </a:lnTo>
                  <a:lnTo>
                    <a:pt x="99386" y="149"/>
                  </a:lnTo>
                  <a:lnTo>
                    <a:pt x="98040" y="216"/>
                  </a:lnTo>
                  <a:lnTo>
                    <a:pt x="96712" y="316"/>
                  </a:lnTo>
                  <a:lnTo>
                    <a:pt x="95383" y="415"/>
                  </a:lnTo>
                  <a:lnTo>
                    <a:pt x="94071" y="548"/>
                  </a:lnTo>
                  <a:lnTo>
                    <a:pt x="92742" y="698"/>
                  </a:lnTo>
                  <a:lnTo>
                    <a:pt x="91430" y="847"/>
                  </a:lnTo>
                  <a:lnTo>
                    <a:pt x="90118" y="1030"/>
                  </a:lnTo>
                  <a:lnTo>
                    <a:pt x="88823" y="1212"/>
                  </a:lnTo>
                  <a:lnTo>
                    <a:pt x="87527" y="1428"/>
                  </a:lnTo>
                  <a:lnTo>
                    <a:pt x="86232" y="1644"/>
                  </a:lnTo>
                  <a:lnTo>
                    <a:pt x="84936" y="1877"/>
                  </a:lnTo>
                  <a:lnTo>
                    <a:pt x="83657" y="2143"/>
                  </a:lnTo>
                  <a:lnTo>
                    <a:pt x="82378" y="2408"/>
                  </a:lnTo>
                  <a:lnTo>
                    <a:pt x="81116" y="2691"/>
                  </a:lnTo>
                  <a:lnTo>
                    <a:pt x="79854" y="2990"/>
                  </a:lnTo>
                  <a:lnTo>
                    <a:pt x="78592" y="3305"/>
                  </a:lnTo>
                  <a:lnTo>
                    <a:pt x="77346" y="3637"/>
                  </a:lnTo>
                  <a:lnTo>
                    <a:pt x="76100" y="3986"/>
                  </a:lnTo>
                  <a:lnTo>
                    <a:pt x="74855" y="4335"/>
                  </a:lnTo>
                  <a:lnTo>
                    <a:pt x="73626" y="4717"/>
                  </a:lnTo>
                  <a:lnTo>
                    <a:pt x="72397" y="5115"/>
                  </a:lnTo>
                  <a:lnTo>
                    <a:pt x="71168" y="5514"/>
                  </a:lnTo>
                  <a:lnTo>
                    <a:pt x="69955" y="5929"/>
                  </a:lnTo>
                  <a:lnTo>
                    <a:pt x="68759" y="6361"/>
                  </a:lnTo>
                  <a:lnTo>
                    <a:pt x="67547" y="6810"/>
                  </a:lnTo>
                  <a:lnTo>
                    <a:pt x="66351" y="7275"/>
                  </a:lnTo>
                  <a:lnTo>
                    <a:pt x="65172" y="7756"/>
                  </a:lnTo>
                  <a:lnTo>
                    <a:pt x="63993" y="8238"/>
                  </a:lnTo>
                  <a:lnTo>
                    <a:pt x="62830" y="8753"/>
                  </a:lnTo>
                  <a:lnTo>
                    <a:pt x="61651" y="9268"/>
                  </a:lnTo>
                  <a:lnTo>
                    <a:pt x="60505" y="9799"/>
                  </a:lnTo>
                  <a:lnTo>
                    <a:pt x="59359" y="10347"/>
                  </a:lnTo>
                  <a:lnTo>
                    <a:pt x="58213" y="10895"/>
                  </a:lnTo>
                  <a:lnTo>
                    <a:pt x="57084" y="11477"/>
                  </a:lnTo>
                  <a:lnTo>
                    <a:pt x="55954" y="12058"/>
                  </a:lnTo>
                  <a:lnTo>
                    <a:pt x="54841" y="12656"/>
                  </a:lnTo>
                  <a:lnTo>
                    <a:pt x="53729" y="13270"/>
                  </a:lnTo>
                  <a:lnTo>
                    <a:pt x="52632" y="13885"/>
                  </a:lnTo>
                  <a:lnTo>
                    <a:pt x="51536" y="14532"/>
                  </a:lnTo>
                  <a:lnTo>
                    <a:pt x="50440" y="15180"/>
                  </a:lnTo>
                  <a:lnTo>
                    <a:pt x="49377" y="15845"/>
                  </a:lnTo>
                  <a:lnTo>
                    <a:pt x="48298" y="16509"/>
                  </a:lnTo>
                  <a:lnTo>
                    <a:pt x="47251" y="17206"/>
                  </a:lnTo>
                  <a:lnTo>
                    <a:pt x="46188" y="17904"/>
                  </a:lnTo>
                  <a:lnTo>
                    <a:pt x="45159" y="18618"/>
                  </a:lnTo>
                  <a:lnTo>
                    <a:pt x="44129" y="19332"/>
                  </a:lnTo>
                  <a:lnTo>
                    <a:pt x="43099" y="20080"/>
                  </a:lnTo>
                  <a:lnTo>
                    <a:pt x="42086" y="20827"/>
                  </a:lnTo>
                  <a:lnTo>
                    <a:pt x="41090" y="21574"/>
                  </a:lnTo>
                  <a:lnTo>
                    <a:pt x="40093" y="22355"/>
                  </a:lnTo>
                  <a:lnTo>
                    <a:pt x="39113" y="23136"/>
                  </a:lnTo>
                  <a:lnTo>
                    <a:pt x="38133" y="23933"/>
                  </a:lnTo>
                  <a:lnTo>
                    <a:pt x="37170" y="24747"/>
                  </a:lnTo>
                  <a:lnTo>
                    <a:pt x="36207" y="25561"/>
                  </a:lnTo>
                  <a:lnTo>
                    <a:pt x="35260" y="26391"/>
                  </a:lnTo>
                  <a:lnTo>
                    <a:pt x="34330" y="27221"/>
                  </a:lnTo>
                  <a:lnTo>
                    <a:pt x="33400" y="28085"/>
                  </a:lnTo>
                  <a:lnTo>
                    <a:pt x="32486" y="28932"/>
                  </a:lnTo>
                  <a:lnTo>
                    <a:pt x="31589" y="29812"/>
                  </a:lnTo>
                  <a:lnTo>
                    <a:pt x="30693" y="30693"/>
                  </a:lnTo>
                  <a:lnTo>
                    <a:pt x="29812" y="31589"/>
                  </a:lnTo>
                  <a:lnTo>
                    <a:pt x="28932" y="32486"/>
                  </a:lnTo>
                  <a:lnTo>
                    <a:pt x="28068" y="33416"/>
                  </a:lnTo>
                  <a:lnTo>
                    <a:pt x="27221" y="34330"/>
                  </a:lnTo>
                  <a:lnTo>
                    <a:pt x="26374" y="35277"/>
                  </a:lnTo>
                  <a:lnTo>
                    <a:pt x="25544" y="36207"/>
                  </a:lnTo>
                  <a:lnTo>
                    <a:pt x="24730" y="37170"/>
                  </a:lnTo>
                  <a:lnTo>
                    <a:pt x="23933" y="38133"/>
                  </a:lnTo>
                  <a:lnTo>
                    <a:pt x="23136" y="39113"/>
                  </a:lnTo>
                  <a:lnTo>
                    <a:pt x="22355" y="40093"/>
                  </a:lnTo>
                  <a:lnTo>
                    <a:pt x="21575" y="41090"/>
                  </a:lnTo>
                  <a:lnTo>
                    <a:pt x="20811" y="42086"/>
                  </a:lnTo>
                  <a:lnTo>
                    <a:pt x="20063" y="43099"/>
                  </a:lnTo>
                  <a:lnTo>
                    <a:pt x="19332" y="44129"/>
                  </a:lnTo>
                  <a:lnTo>
                    <a:pt x="18602" y="45159"/>
                  </a:lnTo>
                  <a:lnTo>
                    <a:pt x="17904" y="46205"/>
                  </a:lnTo>
                  <a:lnTo>
                    <a:pt x="17190" y="47251"/>
                  </a:lnTo>
                  <a:lnTo>
                    <a:pt x="16509" y="48314"/>
                  </a:lnTo>
                  <a:lnTo>
                    <a:pt x="15828" y="49377"/>
                  </a:lnTo>
                  <a:lnTo>
                    <a:pt x="15164" y="50457"/>
                  </a:lnTo>
                  <a:lnTo>
                    <a:pt x="14516" y="51536"/>
                  </a:lnTo>
                  <a:lnTo>
                    <a:pt x="13885" y="52632"/>
                  </a:lnTo>
                  <a:lnTo>
                    <a:pt x="13254" y="53729"/>
                  </a:lnTo>
                  <a:lnTo>
                    <a:pt x="12656" y="54841"/>
                  </a:lnTo>
                  <a:lnTo>
                    <a:pt x="12058" y="55954"/>
                  </a:lnTo>
                  <a:lnTo>
                    <a:pt x="11460" y="57084"/>
                  </a:lnTo>
                  <a:lnTo>
                    <a:pt x="10895" y="58213"/>
                  </a:lnTo>
                  <a:lnTo>
                    <a:pt x="10331" y="59359"/>
                  </a:lnTo>
                  <a:lnTo>
                    <a:pt x="9782" y="60505"/>
                  </a:lnTo>
                  <a:lnTo>
                    <a:pt x="9251" y="61668"/>
                  </a:lnTo>
                  <a:lnTo>
                    <a:pt x="8736" y="62830"/>
                  </a:lnTo>
                  <a:lnTo>
                    <a:pt x="8238" y="63993"/>
                  </a:lnTo>
                  <a:lnTo>
                    <a:pt x="7740" y="65172"/>
                  </a:lnTo>
                  <a:lnTo>
                    <a:pt x="7275" y="66368"/>
                  </a:lnTo>
                  <a:lnTo>
                    <a:pt x="6810" y="67564"/>
                  </a:lnTo>
                  <a:lnTo>
                    <a:pt x="6361" y="68759"/>
                  </a:lnTo>
                  <a:lnTo>
                    <a:pt x="5929" y="69972"/>
                  </a:lnTo>
                  <a:lnTo>
                    <a:pt x="5514" y="71184"/>
                  </a:lnTo>
                  <a:lnTo>
                    <a:pt x="5099" y="72397"/>
                  </a:lnTo>
                  <a:lnTo>
                    <a:pt x="4717" y="73626"/>
                  </a:lnTo>
                  <a:lnTo>
                    <a:pt x="4335" y="74855"/>
                  </a:lnTo>
                  <a:lnTo>
                    <a:pt x="3969" y="76100"/>
                  </a:lnTo>
                  <a:lnTo>
                    <a:pt x="3637" y="77346"/>
                  </a:lnTo>
                  <a:lnTo>
                    <a:pt x="3305" y="78592"/>
                  </a:lnTo>
                  <a:lnTo>
                    <a:pt x="2990" y="79854"/>
                  </a:lnTo>
                  <a:lnTo>
                    <a:pt x="2691" y="81116"/>
                  </a:lnTo>
                  <a:lnTo>
                    <a:pt x="2408" y="82395"/>
                  </a:lnTo>
                  <a:lnTo>
                    <a:pt x="2126" y="83674"/>
                  </a:lnTo>
                  <a:lnTo>
                    <a:pt x="1877" y="84953"/>
                  </a:lnTo>
                  <a:lnTo>
                    <a:pt x="1644" y="86232"/>
                  </a:lnTo>
                  <a:lnTo>
                    <a:pt x="1412" y="87527"/>
                  </a:lnTo>
                  <a:lnTo>
                    <a:pt x="1212" y="88822"/>
                  </a:lnTo>
                  <a:lnTo>
                    <a:pt x="1013" y="90135"/>
                  </a:lnTo>
                  <a:lnTo>
                    <a:pt x="847" y="91430"/>
                  </a:lnTo>
                  <a:lnTo>
                    <a:pt x="681" y="92759"/>
                  </a:lnTo>
                  <a:lnTo>
                    <a:pt x="548" y="94071"/>
                  </a:lnTo>
                  <a:lnTo>
                    <a:pt x="415" y="95399"/>
                  </a:lnTo>
                  <a:lnTo>
                    <a:pt x="316" y="96728"/>
                  </a:lnTo>
                  <a:lnTo>
                    <a:pt x="216" y="98057"/>
                  </a:lnTo>
                  <a:lnTo>
                    <a:pt x="133" y="99386"/>
                  </a:lnTo>
                  <a:lnTo>
                    <a:pt x="83" y="100731"/>
                  </a:lnTo>
                  <a:lnTo>
                    <a:pt x="33" y="102076"/>
                  </a:lnTo>
                  <a:lnTo>
                    <a:pt x="17" y="103421"/>
                  </a:lnTo>
                  <a:lnTo>
                    <a:pt x="0" y="104783"/>
                  </a:lnTo>
                  <a:lnTo>
                    <a:pt x="17" y="106129"/>
                  </a:lnTo>
                  <a:lnTo>
                    <a:pt x="33" y="107491"/>
                  </a:lnTo>
                  <a:lnTo>
                    <a:pt x="83" y="108836"/>
                  </a:lnTo>
                  <a:lnTo>
                    <a:pt x="133" y="110181"/>
                  </a:lnTo>
                  <a:lnTo>
                    <a:pt x="216" y="111510"/>
                  </a:lnTo>
                  <a:lnTo>
                    <a:pt x="316" y="112838"/>
                  </a:lnTo>
                  <a:lnTo>
                    <a:pt x="415" y="114167"/>
                  </a:lnTo>
                  <a:lnTo>
                    <a:pt x="548" y="115496"/>
                  </a:lnTo>
                  <a:lnTo>
                    <a:pt x="681" y="116808"/>
                  </a:lnTo>
                  <a:lnTo>
                    <a:pt x="847" y="118120"/>
                  </a:lnTo>
                  <a:lnTo>
                    <a:pt x="1013" y="119432"/>
                  </a:lnTo>
                  <a:lnTo>
                    <a:pt x="1212" y="120744"/>
                  </a:lnTo>
                  <a:lnTo>
                    <a:pt x="1412" y="122040"/>
                  </a:lnTo>
                  <a:lnTo>
                    <a:pt x="1644" y="123335"/>
                  </a:lnTo>
                  <a:lnTo>
                    <a:pt x="1877" y="124614"/>
                  </a:lnTo>
                  <a:lnTo>
                    <a:pt x="2126" y="125893"/>
                  </a:lnTo>
                  <a:lnTo>
                    <a:pt x="2408" y="127172"/>
                  </a:lnTo>
                  <a:lnTo>
                    <a:pt x="2691" y="128450"/>
                  </a:lnTo>
                  <a:lnTo>
                    <a:pt x="2990" y="129713"/>
                  </a:lnTo>
                  <a:lnTo>
                    <a:pt x="3305" y="130958"/>
                  </a:lnTo>
                  <a:lnTo>
                    <a:pt x="3637" y="132221"/>
                  </a:lnTo>
                  <a:lnTo>
                    <a:pt x="3969" y="133466"/>
                  </a:lnTo>
                  <a:lnTo>
                    <a:pt x="4335" y="134712"/>
                  </a:lnTo>
                  <a:lnTo>
                    <a:pt x="4717" y="135941"/>
                  </a:lnTo>
                  <a:lnTo>
                    <a:pt x="5099" y="137170"/>
                  </a:lnTo>
                  <a:lnTo>
                    <a:pt x="5514" y="138382"/>
                  </a:lnTo>
                  <a:lnTo>
                    <a:pt x="5929" y="139595"/>
                  </a:lnTo>
                  <a:lnTo>
                    <a:pt x="6361" y="140807"/>
                  </a:lnTo>
                  <a:lnTo>
                    <a:pt x="6810" y="142003"/>
                  </a:lnTo>
                  <a:lnTo>
                    <a:pt x="7275" y="143199"/>
                  </a:lnTo>
                  <a:lnTo>
                    <a:pt x="7740" y="144378"/>
                  </a:lnTo>
                  <a:lnTo>
                    <a:pt x="8238" y="145557"/>
                  </a:lnTo>
                  <a:lnTo>
                    <a:pt x="8736" y="146736"/>
                  </a:lnTo>
                  <a:lnTo>
                    <a:pt x="9251" y="147899"/>
                  </a:lnTo>
                  <a:lnTo>
                    <a:pt x="9782" y="149062"/>
                  </a:lnTo>
                  <a:lnTo>
                    <a:pt x="10331" y="150208"/>
                  </a:lnTo>
                  <a:lnTo>
                    <a:pt x="10895" y="151354"/>
                  </a:lnTo>
                  <a:lnTo>
                    <a:pt x="11460" y="152483"/>
                  </a:lnTo>
                  <a:lnTo>
                    <a:pt x="12058" y="153612"/>
                  </a:lnTo>
                  <a:lnTo>
                    <a:pt x="12656" y="154725"/>
                  </a:lnTo>
                  <a:lnTo>
                    <a:pt x="13254" y="155838"/>
                  </a:lnTo>
                  <a:lnTo>
                    <a:pt x="13885" y="156934"/>
                  </a:lnTo>
                  <a:lnTo>
                    <a:pt x="14516" y="158030"/>
                  </a:lnTo>
                  <a:lnTo>
                    <a:pt x="15164" y="159110"/>
                  </a:lnTo>
                  <a:lnTo>
                    <a:pt x="15828" y="160189"/>
                  </a:lnTo>
                  <a:lnTo>
                    <a:pt x="16509" y="161252"/>
                  </a:lnTo>
                  <a:lnTo>
                    <a:pt x="17190" y="162315"/>
                  </a:lnTo>
                  <a:lnTo>
                    <a:pt x="17904" y="163362"/>
                  </a:lnTo>
                  <a:lnTo>
                    <a:pt x="18602" y="164408"/>
                  </a:lnTo>
                  <a:lnTo>
                    <a:pt x="19332" y="165438"/>
                  </a:lnTo>
                  <a:lnTo>
                    <a:pt x="20063" y="166451"/>
                  </a:lnTo>
                  <a:lnTo>
                    <a:pt x="20811" y="167464"/>
                  </a:lnTo>
                  <a:lnTo>
                    <a:pt x="21575" y="168477"/>
                  </a:lnTo>
                  <a:lnTo>
                    <a:pt x="22355" y="169474"/>
                  </a:lnTo>
                  <a:lnTo>
                    <a:pt x="23136" y="170453"/>
                  </a:lnTo>
                  <a:lnTo>
                    <a:pt x="23933" y="171433"/>
                  </a:lnTo>
                  <a:lnTo>
                    <a:pt x="24730" y="172397"/>
                  </a:lnTo>
                  <a:lnTo>
                    <a:pt x="25544" y="173343"/>
                  </a:lnTo>
                  <a:lnTo>
                    <a:pt x="26374" y="174290"/>
                  </a:lnTo>
                  <a:lnTo>
                    <a:pt x="27221" y="175237"/>
                  </a:lnTo>
                  <a:lnTo>
                    <a:pt x="28068" y="176150"/>
                  </a:lnTo>
                  <a:lnTo>
                    <a:pt x="28932" y="177064"/>
                  </a:lnTo>
                  <a:lnTo>
                    <a:pt x="29812" y="177977"/>
                  </a:lnTo>
                  <a:lnTo>
                    <a:pt x="30693" y="178874"/>
                  </a:lnTo>
                  <a:lnTo>
                    <a:pt x="31589" y="179754"/>
                  </a:lnTo>
                  <a:lnTo>
                    <a:pt x="32486" y="180618"/>
                  </a:lnTo>
                  <a:lnTo>
                    <a:pt x="33400" y="181482"/>
                  </a:lnTo>
                  <a:lnTo>
                    <a:pt x="34330" y="182329"/>
                  </a:lnTo>
                  <a:lnTo>
                    <a:pt x="35260" y="183176"/>
                  </a:lnTo>
                  <a:lnTo>
                    <a:pt x="36207" y="184006"/>
                  </a:lnTo>
                  <a:lnTo>
                    <a:pt x="37170" y="184820"/>
                  </a:lnTo>
                  <a:lnTo>
                    <a:pt x="38133" y="185634"/>
                  </a:lnTo>
                  <a:lnTo>
                    <a:pt x="39113" y="186431"/>
                  </a:lnTo>
                  <a:lnTo>
                    <a:pt x="40093" y="187212"/>
                  </a:lnTo>
                  <a:lnTo>
                    <a:pt x="41090" y="187976"/>
                  </a:lnTo>
                  <a:lnTo>
                    <a:pt x="42086" y="188740"/>
                  </a:lnTo>
                  <a:lnTo>
                    <a:pt x="43099" y="189487"/>
                  </a:lnTo>
                  <a:lnTo>
                    <a:pt x="44129" y="190218"/>
                  </a:lnTo>
                  <a:lnTo>
                    <a:pt x="45159" y="190948"/>
                  </a:lnTo>
                  <a:lnTo>
                    <a:pt x="46188" y="191663"/>
                  </a:lnTo>
                  <a:lnTo>
                    <a:pt x="47251" y="192360"/>
                  </a:lnTo>
                  <a:lnTo>
                    <a:pt x="48298" y="193041"/>
                  </a:lnTo>
                  <a:lnTo>
                    <a:pt x="49377" y="193722"/>
                  </a:lnTo>
                  <a:lnTo>
                    <a:pt x="50440" y="194386"/>
                  </a:lnTo>
                  <a:lnTo>
                    <a:pt x="51536" y="195034"/>
                  </a:lnTo>
                  <a:lnTo>
                    <a:pt x="52632" y="195682"/>
                  </a:lnTo>
                  <a:lnTo>
                    <a:pt x="53729" y="196296"/>
                  </a:lnTo>
                  <a:lnTo>
                    <a:pt x="54841" y="196911"/>
                  </a:lnTo>
                  <a:lnTo>
                    <a:pt x="55954" y="197509"/>
                  </a:lnTo>
                  <a:lnTo>
                    <a:pt x="57084" y="198090"/>
                  </a:lnTo>
                  <a:lnTo>
                    <a:pt x="58213" y="198671"/>
                  </a:lnTo>
                  <a:lnTo>
                    <a:pt x="59359" y="199219"/>
                  </a:lnTo>
                  <a:lnTo>
                    <a:pt x="60505" y="199768"/>
                  </a:lnTo>
                  <a:lnTo>
                    <a:pt x="61651" y="200299"/>
                  </a:lnTo>
                  <a:lnTo>
                    <a:pt x="62830" y="200814"/>
                  </a:lnTo>
                  <a:lnTo>
                    <a:pt x="63993" y="201329"/>
                  </a:lnTo>
                  <a:lnTo>
                    <a:pt x="65172" y="201810"/>
                  </a:lnTo>
                  <a:lnTo>
                    <a:pt x="66351" y="202292"/>
                  </a:lnTo>
                  <a:lnTo>
                    <a:pt x="67547" y="202757"/>
                  </a:lnTo>
                  <a:lnTo>
                    <a:pt x="68759" y="203206"/>
                  </a:lnTo>
                  <a:lnTo>
                    <a:pt x="69955" y="203637"/>
                  </a:lnTo>
                  <a:lnTo>
                    <a:pt x="71168" y="204053"/>
                  </a:lnTo>
                  <a:lnTo>
                    <a:pt x="72397" y="204451"/>
                  </a:lnTo>
                  <a:lnTo>
                    <a:pt x="73626" y="204850"/>
                  </a:lnTo>
                  <a:lnTo>
                    <a:pt x="74855" y="205215"/>
                  </a:lnTo>
                  <a:lnTo>
                    <a:pt x="76100" y="205581"/>
                  </a:lnTo>
                  <a:lnTo>
                    <a:pt x="77346" y="205929"/>
                  </a:lnTo>
                  <a:lnTo>
                    <a:pt x="78592" y="206262"/>
                  </a:lnTo>
                  <a:lnTo>
                    <a:pt x="79854" y="206577"/>
                  </a:lnTo>
                  <a:lnTo>
                    <a:pt x="81116" y="206876"/>
                  </a:lnTo>
                  <a:lnTo>
                    <a:pt x="82378" y="207158"/>
                  </a:lnTo>
                  <a:lnTo>
                    <a:pt x="83657" y="207424"/>
                  </a:lnTo>
                  <a:lnTo>
                    <a:pt x="84936" y="207673"/>
                  </a:lnTo>
                  <a:lnTo>
                    <a:pt x="86232" y="207922"/>
                  </a:lnTo>
                  <a:lnTo>
                    <a:pt x="87527" y="208138"/>
                  </a:lnTo>
                  <a:lnTo>
                    <a:pt x="88823" y="208354"/>
                  </a:lnTo>
                  <a:lnTo>
                    <a:pt x="90118" y="208537"/>
                  </a:lnTo>
                  <a:lnTo>
                    <a:pt x="91430" y="208720"/>
                  </a:lnTo>
                  <a:lnTo>
                    <a:pt x="92742" y="208869"/>
                  </a:lnTo>
                  <a:lnTo>
                    <a:pt x="94071" y="209019"/>
                  </a:lnTo>
                  <a:lnTo>
                    <a:pt x="95383" y="209135"/>
                  </a:lnTo>
                  <a:lnTo>
                    <a:pt x="96712" y="209251"/>
                  </a:lnTo>
                  <a:lnTo>
                    <a:pt x="98040" y="209351"/>
                  </a:lnTo>
                  <a:lnTo>
                    <a:pt x="99386" y="209417"/>
                  </a:lnTo>
                  <a:lnTo>
                    <a:pt x="100731" y="209484"/>
                  </a:lnTo>
                  <a:lnTo>
                    <a:pt x="102076" y="209517"/>
                  </a:lnTo>
                  <a:lnTo>
                    <a:pt x="103421" y="209550"/>
                  </a:lnTo>
                  <a:lnTo>
                    <a:pt x="106129" y="209550"/>
                  </a:lnTo>
                  <a:lnTo>
                    <a:pt x="107474" y="209517"/>
                  </a:lnTo>
                  <a:lnTo>
                    <a:pt x="108819" y="209484"/>
                  </a:lnTo>
                  <a:lnTo>
                    <a:pt x="110164" y="209417"/>
                  </a:lnTo>
                  <a:lnTo>
                    <a:pt x="111510" y="209351"/>
                  </a:lnTo>
                  <a:lnTo>
                    <a:pt x="112838" y="209251"/>
                  </a:lnTo>
                  <a:lnTo>
                    <a:pt x="114167" y="209135"/>
                  </a:lnTo>
                  <a:lnTo>
                    <a:pt x="115496" y="209019"/>
                  </a:lnTo>
                  <a:lnTo>
                    <a:pt x="116808" y="208869"/>
                  </a:lnTo>
                  <a:lnTo>
                    <a:pt x="118120" y="208720"/>
                  </a:lnTo>
                  <a:lnTo>
                    <a:pt x="119432" y="208537"/>
                  </a:lnTo>
                  <a:lnTo>
                    <a:pt x="120728" y="208354"/>
                  </a:lnTo>
                  <a:lnTo>
                    <a:pt x="122023" y="208138"/>
                  </a:lnTo>
                  <a:lnTo>
                    <a:pt x="123318" y="207922"/>
                  </a:lnTo>
                  <a:lnTo>
                    <a:pt x="124614" y="207673"/>
                  </a:lnTo>
                  <a:lnTo>
                    <a:pt x="125893" y="207424"/>
                  </a:lnTo>
                  <a:lnTo>
                    <a:pt x="127172" y="207158"/>
                  </a:lnTo>
                  <a:lnTo>
                    <a:pt x="128434" y="206876"/>
                  </a:lnTo>
                  <a:lnTo>
                    <a:pt x="129696" y="206577"/>
                  </a:lnTo>
                  <a:lnTo>
                    <a:pt x="130958" y="206262"/>
                  </a:lnTo>
                  <a:lnTo>
                    <a:pt x="132221" y="205929"/>
                  </a:lnTo>
                  <a:lnTo>
                    <a:pt x="133466" y="205581"/>
                  </a:lnTo>
                  <a:lnTo>
                    <a:pt x="134695" y="205215"/>
                  </a:lnTo>
                  <a:lnTo>
                    <a:pt x="135941" y="204850"/>
                  </a:lnTo>
                  <a:lnTo>
                    <a:pt x="137153" y="204451"/>
                  </a:lnTo>
                  <a:lnTo>
                    <a:pt x="138382" y="204053"/>
                  </a:lnTo>
                  <a:lnTo>
                    <a:pt x="139595" y="203637"/>
                  </a:lnTo>
                  <a:lnTo>
                    <a:pt x="140807" y="203206"/>
                  </a:lnTo>
                  <a:lnTo>
                    <a:pt x="142003" y="202757"/>
                  </a:lnTo>
                  <a:lnTo>
                    <a:pt x="143199" y="202292"/>
                  </a:lnTo>
                  <a:lnTo>
                    <a:pt x="144378" y="201810"/>
                  </a:lnTo>
                  <a:lnTo>
                    <a:pt x="145557" y="201329"/>
                  </a:lnTo>
                  <a:lnTo>
                    <a:pt x="146736" y="200814"/>
                  </a:lnTo>
                  <a:lnTo>
                    <a:pt x="147899" y="200299"/>
                  </a:lnTo>
                  <a:lnTo>
                    <a:pt x="149045" y="199768"/>
                  </a:lnTo>
                  <a:lnTo>
                    <a:pt x="150208" y="199219"/>
                  </a:lnTo>
                  <a:lnTo>
                    <a:pt x="151337" y="198671"/>
                  </a:lnTo>
                  <a:lnTo>
                    <a:pt x="152483" y="198090"/>
                  </a:lnTo>
                  <a:lnTo>
                    <a:pt x="153596" y="197509"/>
                  </a:lnTo>
                  <a:lnTo>
                    <a:pt x="154725" y="196911"/>
                  </a:lnTo>
                  <a:lnTo>
                    <a:pt x="155821" y="196296"/>
                  </a:lnTo>
                  <a:lnTo>
                    <a:pt x="156934" y="195682"/>
                  </a:lnTo>
                  <a:lnTo>
                    <a:pt x="158014" y="195034"/>
                  </a:lnTo>
                  <a:lnTo>
                    <a:pt x="159110" y="194386"/>
                  </a:lnTo>
                  <a:lnTo>
                    <a:pt x="160189" y="193722"/>
                  </a:lnTo>
                  <a:lnTo>
                    <a:pt x="161252" y="193041"/>
                  </a:lnTo>
                  <a:lnTo>
                    <a:pt x="162299" y="192360"/>
                  </a:lnTo>
                  <a:lnTo>
                    <a:pt x="163362" y="191663"/>
                  </a:lnTo>
                  <a:lnTo>
                    <a:pt x="164391" y="190948"/>
                  </a:lnTo>
                  <a:lnTo>
                    <a:pt x="165421" y="190218"/>
                  </a:lnTo>
                  <a:lnTo>
                    <a:pt x="166451" y="189487"/>
                  </a:lnTo>
                  <a:lnTo>
                    <a:pt x="167464" y="188740"/>
                  </a:lnTo>
                  <a:lnTo>
                    <a:pt x="168460" y="187976"/>
                  </a:lnTo>
                  <a:lnTo>
                    <a:pt x="169457" y="187212"/>
                  </a:lnTo>
                  <a:lnTo>
                    <a:pt x="170453" y="186431"/>
                  </a:lnTo>
                  <a:lnTo>
                    <a:pt x="171417" y="185634"/>
                  </a:lnTo>
                  <a:lnTo>
                    <a:pt x="172380" y="184820"/>
                  </a:lnTo>
                  <a:lnTo>
                    <a:pt x="173343" y="184006"/>
                  </a:lnTo>
                  <a:lnTo>
                    <a:pt x="174290" y="183176"/>
                  </a:lnTo>
                  <a:lnTo>
                    <a:pt x="175220" y="182329"/>
                  </a:lnTo>
                  <a:lnTo>
                    <a:pt x="176150" y="181482"/>
                  </a:lnTo>
                  <a:lnTo>
                    <a:pt x="177064" y="180618"/>
                  </a:lnTo>
                  <a:lnTo>
                    <a:pt x="177961" y="179754"/>
                  </a:lnTo>
                  <a:lnTo>
                    <a:pt x="178857" y="178874"/>
                  </a:lnTo>
                  <a:lnTo>
                    <a:pt x="179754" y="177977"/>
                  </a:lnTo>
                  <a:lnTo>
                    <a:pt x="180618" y="177064"/>
                  </a:lnTo>
                  <a:lnTo>
                    <a:pt x="181482" y="176150"/>
                  </a:lnTo>
                  <a:lnTo>
                    <a:pt x="182329" y="175237"/>
                  </a:lnTo>
                  <a:lnTo>
                    <a:pt x="183176" y="174290"/>
                  </a:lnTo>
                  <a:lnTo>
                    <a:pt x="184006" y="173343"/>
                  </a:lnTo>
                  <a:lnTo>
                    <a:pt x="184820" y="172397"/>
                  </a:lnTo>
                  <a:lnTo>
                    <a:pt x="185617" y="171433"/>
                  </a:lnTo>
                  <a:lnTo>
                    <a:pt x="186414" y="170453"/>
                  </a:lnTo>
                  <a:lnTo>
                    <a:pt x="187212" y="169474"/>
                  </a:lnTo>
                  <a:lnTo>
                    <a:pt x="187976" y="168477"/>
                  </a:lnTo>
                  <a:lnTo>
                    <a:pt x="188740" y="167464"/>
                  </a:lnTo>
                  <a:lnTo>
                    <a:pt x="189487" y="166451"/>
                  </a:lnTo>
                  <a:lnTo>
                    <a:pt x="190218" y="165438"/>
                  </a:lnTo>
                  <a:lnTo>
                    <a:pt x="190948" y="164408"/>
                  </a:lnTo>
                  <a:lnTo>
                    <a:pt x="191663" y="163362"/>
                  </a:lnTo>
                  <a:lnTo>
                    <a:pt x="192360" y="162315"/>
                  </a:lnTo>
                  <a:lnTo>
                    <a:pt x="193041" y="161252"/>
                  </a:lnTo>
                  <a:lnTo>
                    <a:pt x="193722" y="160189"/>
                  </a:lnTo>
                  <a:lnTo>
                    <a:pt x="194386" y="159110"/>
                  </a:lnTo>
                  <a:lnTo>
                    <a:pt x="195034" y="158030"/>
                  </a:lnTo>
                  <a:lnTo>
                    <a:pt x="195665" y="156934"/>
                  </a:lnTo>
                  <a:lnTo>
                    <a:pt x="196296" y="155838"/>
                  </a:lnTo>
                  <a:lnTo>
                    <a:pt x="196911" y="154725"/>
                  </a:lnTo>
                  <a:lnTo>
                    <a:pt x="197509" y="153612"/>
                  </a:lnTo>
                  <a:lnTo>
                    <a:pt x="198090" y="152483"/>
                  </a:lnTo>
                  <a:lnTo>
                    <a:pt x="198655" y="151354"/>
                  </a:lnTo>
                  <a:lnTo>
                    <a:pt x="199219" y="150208"/>
                  </a:lnTo>
                  <a:lnTo>
                    <a:pt x="199768" y="149062"/>
                  </a:lnTo>
                  <a:lnTo>
                    <a:pt x="200299" y="147899"/>
                  </a:lnTo>
                  <a:lnTo>
                    <a:pt x="200814" y="146736"/>
                  </a:lnTo>
                  <a:lnTo>
                    <a:pt x="201312" y="145557"/>
                  </a:lnTo>
                  <a:lnTo>
                    <a:pt x="201810" y="144378"/>
                  </a:lnTo>
                  <a:lnTo>
                    <a:pt x="202275" y="143199"/>
                  </a:lnTo>
                  <a:lnTo>
                    <a:pt x="202741" y="142003"/>
                  </a:lnTo>
                  <a:lnTo>
                    <a:pt x="203189" y="140807"/>
                  </a:lnTo>
                  <a:lnTo>
                    <a:pt x="203621" y="139595"/>
                  </a:lnTo>
                  <a:lnTo>
                    <a:pt x="204053" y="138382"/>
                  </a:lnTo>
                  <a:lnTo>
                    <a:pt x="204451" y="137170"/>
                  </a:lnTo>
                  <a:lnTo>
                    <a:pt x="204833" y="135941"/>
                  </a:lnTo>
                  <a:lnTo>
                    <a:pt x="205215" y="134712"/>
                  </a:lnTo>
                  <a:lnTo>
                    <a:pt x="205581" y="133466"/>
                  </a:lnTo>
                  <a:lnTo>
                    <a:pt x="205929" y="132221"/>
                  </a:lnTo>
                  <a:lnTo>
                    <a:pt x="206245" y="130958"/>
                  </a:lnTo>
                  <a:lnTo>
                    <a:pt x="206560" y="129713"/>
                  </a:lnTo>
                  <a:lnTo>
                    <a:pt x="206859" y="128450"/>
                  </a:lnTo>
                  <a:lnTo>
                    <a:pt x="207158" y="127172"/>
                  </a:lnTo>
                  <a:lnTo>
                    <a:pt x="207424" y="125893"/>
                  </a:lnTo>
                  <a:lnTo>
                    <a:pt x="207673" y="124614"/>
                  </a:lnTo>
                  <a:lnTo>
                    <a:pt x="207906" y="123335"/>
                  </a:lnTo>
                  <a:lnTo>
                    <a:pt x="208138" y="122040"/>
                  </a:lnTo>
                  <a:lnTo>
                    <a:pt x="208338" y="120744"/>
                  </a:lnTo>
                  <a:lnTo>
                    <a:pt x="208537" y="119432"/>
                  </a:lnTo>
                  <a:lnTo>
                    <a:pt x="208703" y="118120"/>
                  </a:lnTo>
                  <a:lnTo>
                    <a:pt x="208869" y="116808"/>
                  </a:lnTo>
                  <a:lnTo>
                    <a:pt x="209002" y="115496"/>
                  </a:lnTo>
                  <a:lnTo>
                    <a:pt x="209135" y="114167"/>
                  </a:lnTo>
                  <a:lnTo>
                    <a:pt x="209251" y="112838"/>
                  </a:lnTo>
                  <a:lnTo>
                    <a:pt x="209334" y="111510"/>
                  </a:lnTo>
                  <a:lnTo>
                    <a:pt x="209417" y="110181"/>
                  </a:lnTo>
                  <a:lnTo>
                    <a:pt x="209467" y="108836"/>
                  </a:lnTo>
                  <a:lnTo>
                    <a:pt x="209517" y="107491"/>
                  </a:lnTo>
                  <a:lnTo>
                    <a:pt x="209533" y="106129"/>
                  </a:lnTo>
                  <a:lnTo>
                    <a:pt x="209550" y="104783"/>
                  </a:lnTo>
                  <a:lnTo>
                    <a:pt x="209533" y="103421"/>
                  </a:lnTo>
                  <a:lnTo>
                    <a:pt x="209517" y="102076"/>
                  </a:lnTo>
                  <a:lnTo>
                    <a:pt x="209467" y="100731"/>
                  </a:lnTo>
                  <a:lnTo>
                    <a:pt x="209417" y="99386"/>
                  </a:lnTo>
                  <a:lnTo>
                    <a:pt x="209334" y="98057"/>
                  </a:lnTo>
                  <a:lnTo>
                    <a:pt x="209251" y="96728"/>
                  </a:lnTo>
                  <a:lnTo>
                    <a:pt x="209135" y="95399"/>
                  </a:lnTo>
                  <a:lnTo>
                    <a:pt x="209002" y="94071"/>
                  </a:lnTo>
                  <a:lnTo>
                    <a:pt x="208869" y="92759"/>
                  </a:lnTo>
                  <a:lnTo>
                    <a:pt x="208703" y="91430"/>
                  </a:lnTo>
                  <a:lnTo>
                    <a:pt x="208537" y="90135"/>
                  </a:lnTo>
                  <a:lnTo>
                    <a:pt x="208338" y="88822"/>
                  </a:lnTo>
                  <a:lnTo>
                    <a:pt x="208138" y="87527"/>
                  </a:lnTo>
                  <a:lnTo>
                    <a:pt x="207906" y="86232"/>
                  </a:lnTo>
                  <a:lnTo>
                    <a:pt x="207673" y="84953"/>
                  </a:lnTo>
                  <a:lnTo>
                    <a:pt x="207424" y="83674"/>
                  </a:lnTo>
                  <a:lnTo>
                    <a:pt x="207158" y="82395"/>
                  </a:lnTo>
                  <a:lnTo>
                    <a:pt x="206859" y="81116"/>
                  </a:lnTo>
                  <a:lnTo>
                    <a:pt x="206560" y="79854"/>
                  </a:lnTo>
                  <a:lnTo>
                    <a:pt x="206245" y="78592"/>
                  </a:lnTo>
                  <a:lnTo>
                    <a:pt x="205929" y="77346"/>
                  </a:lnTo>
                  <a:lnTo>
                    <a:pt x="205581" y="76100"/>
                  </a:lnTo>
                  <a:lnTo>
                    <a:pt x="205215" y="74855"/>
                  </a:lnTo>
                  <a:lnTo>
                    <a:pt x="204833" y="73626"/>
                  </a:lnTo>
                  <a:lnTo>
                    <a:pt x="204451" y="72397"/>
                  </a:lnTo>
                  <a:lnTo>
                    <a:pt x="204053" y="71184"/>
                  </a:lnTo>
                  <a:lnTo>
                    <a:pt x="203621" y="69972"/>
                  </a:lnTo>
                  <a:lnTo>
                    <a:pt x="203189" y="68759"/>
                  </a:lnTo>
                  <a:lnTo>
                    <a:pt x="202741" y="67564"/>
                  </a:lnTo>
                  <a:lnTo>
                    <a:pt x="202275" y="66368"/>
                  </a:lnTo>
                  <a:lnTo>
                    <a:pt x="201810" y="65172"/>
                  </a:lnTo>
                  <a:lnTo>
                    <a:pt x="201312" y="63993"/>
                  </a:lnTo>
                  <a:lnTo>
                    <a:pt x="200814" y="62830"/>
                  </a:lnTo>
                  <a:lnTo>
                    <a:pt x="200299" y="61668"/>
                  </a:lnTo>
                  <a:lnTo>
                    <a:pt x="199768" y="60505"/>
                  </a:lnTo>
                  <a:lnTo>
                    <a:pt x="199219" y="59359"/>
                  </a:lnTo>
                  <a:lnTo>
                    <a:pt x="198655" y="58213"/>
                  </a:lnTo>
                  <a:lnTo>
                    <a:pt x="198090" y="57084"/>
                  </a:lnTo>
                  <a:lnTo>
                    <a:pt x="197509" y="55954"/>
                  </a:lnTo>
                  <a:lnTo>
                    <a:pt x="196911" y="54841"/>
                  </a:lnTo>
                  <a:lnTo>
                    <a:pt x="196296" y="53729"/>
                  </a:lnTo>
                  <a:lnTo>
                    <a:pt x="195665" y="52632"/>
                  </a:lnTo>
                  <a:lnTo>
                    <a:pt x="195034" y="51536"/>
                  </a:lnTo>
                  <a:lnTo>
                    <a:pt x="194386" y="50457"/>
                  </a:lnTo>
                  <a:lnTo>
                    <a:pt x="193722" y="49377"/>
                  </a:lnTo>
                  <a:lnTo>
                    <a:pt x="193041" y="48314"/>
                  </a:lnTo>
                  <a:lnTo>
                    <a:pt x="192360" y="47251"/>
                  </a:lnTo>
                  <a:lnTo>
                    <a:pt x="191663" y="46205"/>
                  </a:lnTo>
                  <a:lnTo>
                    <a:pt x="190948" y="45159"/>
                  </a:lnTo>
                  <a:lnTo>
                    <a:pt x="190218" y="44129"/>
                  </a:lnTo>
                  <a:lnTo>
                    <a:pt x="189487" y="43099"/>
                  </a:lnTo>
                  <a:lnTo>
                    <a:pt x="188740" y="42086"/>
                  </a:lnTo>
                  <a:lnTo>
                    <a:pt x="187976" y="41090"/>
                  </a:lnTo>
                  <a:lnTo>
                    <a:pt x="187212" y="40093"/>
                  </a:lnTo>
                  <a:lnTo>
                    <a:pt x="186414" y="39113"/>
                  </a:lnTo>
                  <a:lnTo>
                    <a:pt x="185617" y="38133"/>
                  </a:lnTo>
                  <a:lnTo>
                    <a:pt x="184820" y="37170"/>
                  </a:lnTo>
                  <a:lnTo>
                    <a:pt x="184006" y="36207"/>
                  </a:lnTo>
                  <a:lnTo>
                    <a:pt x="183176" y="35277"/>
                  </a:lnTo>
                  <a:lnTo>
                    <a:pt x="182329" y="34330"/>
                  </a:lnTo>
                  <a:lnTo>
                    <a:pt x="181482" y="33416"/>
                  </a:lnTo>
                  <a:lnTo>
                    <a:pt x="180618" y="32486"/>
                  </a:lnTo>
                  <a:lnTo>
                    <a:pt x="179754" y="31589"/>
                  </a:lnTo>
                  <a:lnTo>
                    <a:pt x="178857" y="30693"/>
                  </a:lnTo>
                  <a:lnTo>
                    <a:pt x="177961" y="29812"/>
                  </a:lnTo>
                  <a:lnTo>
                    <a:pt x="177064" y="28932"/>
                  </a:lnTo>
                  <a:lnTo>
                    <a:pt x="176150" y="28085"/>
                  </a:lnTo>
                  <a:lnTo>
                    <a:pt x="175220" y="27221"/>
                  </a:lnTo>
                  <a:lnTo>
                    <a:pt x="174290" y="26391"/>
                  </a:lnTo>
                  <a:lnTo>
                    <a:pt x="173343" y="25561"/>
                  </a:lnTo>
                  <a:lnTo>
                    <a:pt x="172380" y="24747"/>
                  </a:lnTo>
                  <a:lnTo>
                    <a:pt x="171417" y="23933"/>
                  </a:lnTo>
                  <a:lnTo>
                    <a:pt x="170453" y="23136"/>
                  </a:lnTo>
                  <a:lnTo>
                    <a:pt x="169457" y="22355"/>
                  </a:lnTo>
                  <a:lnTo>
                    <a:pt x="168460" y="21574"/>
                  </a:lnTo>
                  <a:lnTo>
                    <a:pt x="167464" y="20827"/>
                  </a:lnTo>
                  <a:lnTo>
                    <a:pt x="166451" y="20080"/>
                  </a:lnTo>
                  <a:lnTo>
                    <a:pt x="165421" y="19332"/>
                  </a:lnTo>
                  <a:lnTo>
                    <a:pt x="164391" y="18618"/>
                  </a:lnTo>
                  <a:lnTo>
                    <a:pt x="163362" y="17904"/>
                  </a:lnTo>
                  <a:lnTo>
                    <a:pt x="162299" y="17206"/>
                  </a:lnTo>
                  <a:lnTo>
                    <a:pt x="161252" y="16509"/>
                  </a:lnTo>
                  <a:lnTo>
                    <a:pt x="160189" y="15845"/>
                  </a:lnTo>
                  <a:lnTo>
                    <a:pt x="159110" y="15180"/>
                  </a:lnTo>
                  <a:lnTo>
                    <a:pt x="158014" y="14532"/>
                  </a:lnTo>
                  <a:lnTo>
                    <a:pt x="156934" y="13885"/>
                  </a:lnTo>
                  <a:lnTo>
                    <a:pt x="155821" y="13270"/>
                  </a:lnTo>
                  <a:lnTo>
                    <a:pt x="154725" y="12656"/>
                  </a:lnTo>
                  <a:lnTo>
                    <a:pt x="153596" y="12058"/>
                  </a:lnTo>
                  <a:lnTo>
                    <a:pt x="152483" y="11477"/>
                  </a:lnTo>
                  <a:lnTo>
                    <a:pt x="151337" y="10895"/>
                  </a:lnTo>
                  <a:lnTo>
                    <a:pt x="150208" y="10347"/>
                  </a:lnTo>
                  <a:lnTo>
                    <a:pt x="149045" y="9799"/>
                  </a:lnTo>
                  <a:lnTo>
                    <a:pt x="147899" y="9268"/>
                  </a:lnTo>
                  <a:lnTo>
                    <a:pt x="146736" y="8753"/>
                  </a:lnTo>
                  <a:lnTo>
                    <a:pt x="145557" y="8238"/>
                  </a:lnTo>
                  <a:lnTo>
                    <a:pt x="144378" y="7756"/>
                  </a:lnTo>
                  <a:lnTo>
                    <a:pt x="143199" y="7275"/>
                  </a:lnTo>
                  <a:lnTo>
                    <a:pt x="142003" y="6810"/>
                  </a:lnTo>
                  <a:lnTo>
                    <a:pt x="140807" y="6361"/>
                  </a:lnTo>
                  <a:lnTo>
                    <a:pt x="139595" y="5929"/>
                  </a:lnTo>
                  <a:lnTo>
                    <a:pt x="138382" y="5514"/>
                  </a:lnTo>
                  <a:lnTo>
                    <a:pt x="137153" y="5115"/>
                  </a:lnTo>
                  <a:lnTo>
                    <a:pt x="135941" y="4717"/>
                  </a:lnTo>
                  <a:lnTo>
                    <a:pt x="134695" y="4335"/>
                  </a:lnTo>
                  <a:lnTo>
                    <a:pt x="133466" y="3986"/>
                  </a:lnTo>
                  <a:lnTo>
                    <a:pt x="132221" y="3637"/>
                  </a:lnTo>
                  <a:lnTo>
                    <a:pt x="130958" y="3305"/>
                  </a:lnTo>
                  <a:lnTo>
                    <a:pt x="129696" y="2990"/>
                  </a:lnTo>
                  <a:lnTo>
                    <a:pt x="128434" y="2691"/>
                  </a:lnTo>
                  <a:lnTo>
                    <a:pt x="127172" y="2408"/>
                  </a:lnTo>
                  <a:lnTo>
                    <a:pt x="125893" y="2143"/>
                  </a:lnTo>
                  <a:lnTo>
                    <a:pt x="124614" y="1877"/>
                  </a:lnTo>
                  <a:lnTo>
                    <a:pt x="123318" y="1644"/>
                  </a:lnTo>
                  <a:lnTo>
                    <a:pt x="122023" y="1428"/>
                  </a:lnTo>
                  <a:lnTo>
                    <a:pt x="120728" y="1212"/>
                  </a:lnTo>
                  <a:lnTo>
                    <a:pt x="119432" y="1030"/>
                  </a:lnTo>
                  <a:lnTo>
                    <a:pt x="118120" y="847"/>
                  </a:lnTo>
                  <a:lnTo>
                    <a:pt x="116808" y="698"/>
                  </a:lnTo>
                  <a:lnTo>
                    <a:pt x="115496" y="548"/>
                  </a:lnTo>
                  <a:lnTo>
                    <a:pt x="114167" y="415"/>
                  </a:lnTo>
                  <a:lnTo>
                    <a:pt x="112838" y="316"/>
                  </a:lnTo>
                  <a:lnTo>
                    <a:pt x="111510" y="216"/>
                  </a:lnTo>
                  <a:lnTo>
                    <a:pt x="110164" y="149"/>
                  </a:lnTo>
                  <a:lnTo>
                    <a:pt x="108819" y="83"/>
                  </a:lnTo>
                  <a:lnTo>
                    <a:pt x="107474" y="50"/>
                  </a:lnTo>
                  <a:lnTo>
                    <a:pt x="106129" y="17"/>
                  </a:lnTo>
                  <a:lnTo>
                    <a:pt x="104783" y="0"/>
                  </a:lnTo>
                  <a:close/>
                </a:path>
              </a:pathLst>
            </a:custGeom>
            <a:solidFill>
              <a:srgbClr val="FD993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806134" y="1395580"/>
              <a:ext cx="3701295" cy="2779157"/>
            </a:xfrm>
            <a:custGeom>
              <a:avLst/>
              <a:gdLst/>
              <a:ahLst/>
              <a:cxnLst/>
              <a:rect l="l" t="t" r="r" b="b"/>
              <a:pathLst>
                <a:path w="179522" h="134796" extrusionOk="0">
                  <a:moveTo>
                    <a:pt x="105132" y="1"/>
                  </a:moveTo>
                  <a:lnTo>
                    <a:pt x="104717" y="18"/>
                  </a:lnTo>
                  <a:lnTo>
                    <a:pt x="104285" y="51"/>
                  </a:lnTo>
                  <a:lnTo>
                    <a:pt x="103870" y="117"/>
                  </a:lnTo>
                  <a:lnTo>
                    <a:pt x="103438" y="184"/>
                  </a:lnTo>
                  <a:lnTo>
                    <a:pt x="103023" y="267"/>
                  </a:lnTo>
                  <a:lnTo>
                    <a:pt x="102608" y="366"/>
                  </a:lnTo>
                  <a:lnTo>
                    <a:pt x="102192" y="483"/>
                  </a:lnTo>
                  <a:lnTo>
                    <a:pt x="101777" y="615"/>
                  </a:lnTo>
                  <a:lnTo>
                    <a:pt x="101345" y="765"/>
                  </a:lnTo>
                  <a:lnTo>
                    <a:pt x="100515" y="1064"/>
                  </a:lnTo>
                  <a:lnTo>
                    <a:pt x="99685" y="1396"/>
                  </a:lnTo>
                  <a:lnTo>
                    <a:pt x="98854" y="1761"/>
                  </a:lnTo>
                  <a:lnTo>
                    <a:pt x="97193" y="2492"/>
                  </a:lnTo>
                  <a:lnTo>
                    <a:pt x="96363" y="2841"/>
                  </a:lnTo>
                  <a:lnTo>
                    <a:pt x="95532" y="3190"/>
                  </a:lnTo>
                  <a:lnTo>
                    <a:pt x="94702" y="3489"/>
                  </a:lnTo>
                  <a:lnTo>
                    <a:pt x="94287" y="3638"/>
                  </a:lnTo>
                  <a:lnTo>
                    <a:pt x="93872" y="3771"/>
                  </a:lnTo>
                  <a:lnTo>
                    <a:pt x="93456" y="3887"/>
                  </a:lnTo>
                  <a:lnTo>
                    <a:pt x="93041" y="3987"/>
                  </a:lnTo>
                  <a:lnTo>
                    <a:pt x="92609" y="4070"/>
                  </a:lnTo>
                  <a:lnTo>
                    <a:pt x="92194" y="4153"/>
                  </a:lnTo>
                  <a:lnTo>
                    <a:pt x="91596" y="4236"/>
                  </a:lnTo>
                  <a:lnTo>
                    <a:pt x="90982" y="4286"/>
                  </a:lnTo>
                  <a:lnTo>
                    <a:pt x="90384" y="4319"/>
                  </a:lnTo>
                  <a:lnTo>
                    <a:pt x="89769" y="4319"/>
                  </a:lnTo>
                  <a:lnTo>
                    <a:pt x="89171" y="4303"/>
                  </a:lnTo>
                  <a:lnTo>
                    <a:pt x="88573" y="4269"/>
                  </a:lnTo>
                  <a:lnTo>
                    <a:pt x="87959" y="4220"/>
                  </a:lnTo>
                  <a:lnTo>
                    <a:pt x="87361" y="4153"/>
                  </a:lnTo>
                  <a:lnTo>
                    <a:pt x="86747" y="4070"/>
                  </a:lnTo>
                  <a:lnTo>
                    <a:pt x="86149" y="3970"/>
                  </a:lnTo>
                  <a:lnTo>
                    <a:pt x="84936" y="3754"/>
                  </a:lnTo>
                  <a:lnTo>
                    <a:pt x="83724" y="3505"/>
                  </a:lnTo>
                  <a:lnTo>
                    <a:pt x="82528" y="3240"/>
                  </a:lnTo>
                  <a:lnTo>
                    <a:pt x="81316" y="2974"/>
                  </a:lnTo>
                  <a:lnTo>
                    <a:pt x="80103" y="2725"/>
                  </a:lnTo>
                  <a:lnTo>
                    <a:pt x="78891" y="2492"/>
                  </a:lnTo>
                  <a:lnTo>
                    <a:pt x="78276" y="2393"/>
                  </a:lnTo>
                  <a:lnTo>
                    <a:pt x="77678" y="2293"/>
                  </a:lnTo>
                  <a:lnTo>
                    <a:pt x="77064" y="2210"/>
                  </a:lnTo>
                  <a:lnTo>
                    <a:pt x="76466" y="2160"/>
                  </a:lnTo>
                  <a:lnTo>
                    <a:pt x="75851" y="2110"/>
                  </a:lnTo>
                  <a:lnTo>
                    <a:pt x="75253" y="2077"/>
                  </a:lnTo>
                  <a:lnTo>
                    <a:pt x="74041" y="2077"/>
                  </a:lnTo>
                  <a:lnTo>
                    <a:pt x="73426" y="2110"/>
                  </a:lnTo>
                  <a:lnTo>
                    <a:pt x="72829" y="2177"/>
                  </a:lnTo>
                  <a:lnTo>
                    <a:pt x="72447" y="2227"/>
                  </a:lnTo>
                  <a:lnTo>
                    <a:pt x="72065" y="2293"/>
                  </a:lnTo>
                  <a:lnTo>
                    <a:pt x="71699" y="2359"/>
                  </a:lnTo>
                  <a:lnTo>
                    <a:pt x="71317" y="2442"/>
                  </a:lnTo>
                  <a:lnTo>
                    <a:pt x="70952" y="2542"/>
                  </a:lnTo>
                  <a:lnTo>
                    <a:pt x="70586" y="2642"/>
                  </a:lnTo>
                  <a:lnTo>
                    <a:pt x="70221" y="2758"/>
                  </a:lnTo>
                  <a:lnTo>
                    <a:pt x="69856" y="2891"/>
                  </a:lnTo>
                  <a:lnTo>
                    <a:pt x="69490" y="3024"/>
                  </a:lnTo>
                  <a:lnTo>
                    <a:pt x="69141" y="3157"/>
                  </a:lnTo>
                  <a:lnTo>
                    <a:pt x="68793" y="3323"/>
                  </a:lnTo>
                  <a:lnTo>
                    <a:pt x="68444" y="3489"/>
                  </a:lnTo>
                  <a:lnTo>
                    <a:pt x="68112" y="3655"/>
                  </a:lnTo>
                  <a:lnTo>
                    <a:pt x="67763" y="3838"/>
                  </a:lnTo>
                  <a:lnTo>
                    <a:pt x="67431" y="4020"/>
                  </a:lnTo>
                  <a:lnTo>
                    <a:pt x="67115" y="4220"/>
                  </a:lnTo>
                  <a:lnTo>
                    <a:pt x="66783" y="4435"/>
                  </a:lnTo>
                  <a:lnTo>
                    <a:pt x="66468" y="4635"/>
                  </a:lnTo>
                  <a:lnTo>
                    <a:pt x="66152" y="4867"/>
                  </a:lnTo>
                  <a:lnTo>
                    <a:pt x="65853" y="5100"/>
                  </a:lnTo>
                  <a:lnTo>
                    <a:pt x="65554" y="5332"/>
                  </a:lnTo>
                  <a:lnTo>
                    <a:pt x="65272" y="5581"/>
                  </a:lnTo>
                  <a:lnTo>
                    <a:pt x="64973" y="5847"/>
                  </a:lnTo>
                  <a:lnTo>
                    <a:pt x="64707" y="6096"/>
                  </a:lnTo>
                  <a:lnTo>
                    <a:pt x="64425" y="6379"/>
                  </a:lnTo>
                  <a:lnTo>
                    <a:pt x="64176" y="6644"/>
                  </a:lnTo>
                  <a:lnTo>
                    <a:pt x="63910" y="6943"/>
                  </a:lnTo>
                  <a:lnTo>
                    <a:pt x="63661" y="7226"/>
                  </a:lnTo>
                  <a:lnTo>
                    <a:pt x="63428" y="7525"/>
                  </a:lnTo>
                  <a:lnTo>
                    <a:pt x="63196" y="7824"/>
                  </a:lnTo>
                  <a:lnTo>
                    <a:pt x="62980" y="8139"/>
                  </a:lnTo>
                  <a:lnTo>
                    <a:pt x="62764" y="8455"/>
                  </a:lnTo>
                  <a:lnTo>
                    <a:pt x="62365" y="9119"/>
                  </a:lnTo>
                  <a:lnTo>
                    <a:pt x="61983" y="9800"/>
                  </a:lnTo>
                  <a:lnTo>
                    <a:pt x="61252" y="11162"/>
                  </a:lnTo>
                  <a:lnTo>
                    <a:pt x="60887" y="11843"/>
                  </a:lnTo>
                  <a:lnTo>
                    <a:pt x="60505" y="12524"/>
                  </a:lnTo>
                  <a:lnTo>
                    <a:pt x="60306" y="12856"/>
                  </a:lnTo>
                  <a:lnTo>
                    <a:pt x="60106" y="13172"/>
                  </a:lnTo>
                  <a:lnTo>
                    <a:pt x="59891" y="13487"/>
                  </a:lnTo>
                  <a:lnTo>
                    <a:pt x="59658" y="13803"/>
                  </a:lnTo>
                  <a:lnTo>
                    <a:pt x="59342" y="14185"/>
                  </a:lnTo>
                  <a:lnTo>
                    <a:pt x="59027" y="14550"/>
                  </a:lnTo>
                  <a:lnTo>
                    <a:pt x="58678" y="14915"/>
                  </a:lnTo>
                  <a:lnTo>
                    <a:pt x="58329" y="15248"/>
                  </a:lnTo>
                  <a:lnTo>
                    <a:pt x="57981" y="15563"/>
                  </a:lnTo>
                  <a:lnTo>
                    <a:pt x="57599" y="15879"/>
                  </a:lnTo>
                  <a:lnTo>
                    <a:pt x="57217" y="16161"/>
                  </a:lnTo>
                  <a:lnTo>
                    <a:pt x="56818" y="16443"/>
                  </a:lnTo>
                  <a:lnTo>
                    <a:pt x="56419" y="16709"/>
                  </a:lnTo>
                  <a:lnTo>
                    <a:pt x="56004" y="16958"/>
                  </a:lnTo>
                  <a:lnTo>
                    <a:pt x="55572" y="17207"/>
                  </a:lnTo>
                  <a:lnTo>
                    <a:pt x="55140" y="17440"/>
                  </a:lnTo>
                  <a:lnTo>
                    <a:pt x="54709" y="17672"/>
                  </a:lnTo>
                  <a:lnTo>
                    <a:pt x="54260" y="17888"/>
                  </a:lnTo>
                  <a:lnTo>
                    <a:pt x="53347" y="18287"/>
                  </a:lnTo>
                  <a:lnTo>
                    <a:pt x="52417" y="18669"/>
                  </a:lnTo>
                  <a:lnTo>
                    <a:pt x="51470" y="19018"/>
                  </a:lnTo>
                  <a:lnTo>
                    <a:pt x="50523" y="19367"/>
                  </a:lnTo>
                  <a:lnTo>
                    <a:pt x="49560" y="19699"/>
                  </a:lnTo>
                  <a:lnTo>
                    <a:pt x="47633" y="20363"/>
                  </a:lnTo>
                  <a:lnTo>
                    <a:pt x="46687" y="20695"/>
                  </a:lnTo>
                  <a:lnTo>
                    <a:pt x="45757" y="21044"/>
                  </a:lnTo>
                  <a:lnTo>
                    <a:pt x="44893" y="21393"/>
                  </a:lnTo>
                  <a:lnTo>
                    <a:pt x="44046" y="21775"/>
                  </a:lnTo>
                  <a:lnTo>
                    <a:pt x="43216" y="22173"/>
                  </a:lnTo>
                  <a:lnTo>
                    <a:pt x="42385" y="22589"/>
                  </a:lnTo>
                  <a:lnTo>
                    <a:pt x="41555" y="23037"/>
                  </a:lnTo>
                  <a:lnTo>
                    <a:pt x="40757" y="23502"/>
                  </a:lnTo>
                  <a:lnTo>
                    <a:pt x="39960" y="24000"/>
                  </a:lnTo>
                  <a:lnTo>
                    <a:pt x="39180" y="24515"/>
                  </a:lnTo>
                  <a:lnTo>
                    <a:pt x="38416" y="25047"/>
                  </a:lnTo>
                  <a:lnTo>
                    <a:pt x="37668" y="25595"/>
                  </a:lnTo>
                  <a:lnTo>
                    <a:pt x="36938" y="26176"/>
                  </a:lnTo>
                  <a:lnTo>
                    <a:pt x="36223" y="26774"/>
                  </a:lnTo>
                  <a:lnTo>
                    <a:pt x="35526" y="27388"/>
                  </a:lnTo>
                  <a:lnTo>
                    <a:pt x="34845" y="28020"/>
                  </a:lnTo>
                  <a:lnTo>
                    <a:pt x="34197" y="28684"/>
                  </a:lnTo>
                  <a:lnTo>
                    <a:pt x="33566" y="29348"/>
                  </a:lnTo>
                  <a:lnTo>
                    <a:pt x="32951" y="30046"/>
                  </a:lnTo>
                  <a:lnTo>
                    <a:pt x="32354" y="30743"/>
                  </a:lnTo>
                  <a:lnTo>
                    <a:pt x="31789" y="31474"/>
                  </a:lnTo>
                  <a:lnTo>
                    <a:pt x="31241" y="32222"/>
                  </a:lnTo>
                  <a:lnTo>
                    <a:pt x="30709" y="32969"/>
                  </a:lnTo>
                  <a:lnTo>
                    <a:pt x="30228" y="33750"/>
                  </a:lnTo>
                  <a:lnTo>
                    <a:pt x="29746" y="34530"/>
                  </a:lnTo>
                  <a:lnTo>
                    <a:pt x="29314" y="35344"/>
                  </a:lnTo>
                  <a:lnTo>
                    <a:pt x="28899" y="36158"/>
                  </a:lnTo>
                  <a:lnTo>
                    <a:pt x="28517" y="36988"/>
                  </a:lnTo>
                  <a:lnTo>
                    <a:pt x="28168" y="37835"/>
                  </a:lnTo>
                  <a:lnTo>
                    <a:pt x="27836" y="38682"/>
                  </a:lnTo>
                  <a:lnTo>
                    <a:pt x="27554" y="39563"/>
                  </a:lnTo>
                  <a:lnTo>
                    <a:pt x="27288" y="40443"/>
                  </a:lnTo>
                  <a:lnTo>
                    <a:pt x="27072" y="41323"/>
                  </a:lnTo>
                  <a:lnTo>
                    <a:pt x="26873" y="42236"/>
                  </a:lnTo>
                  <a:lnTo>
                    <a:pt x="26790" y="42768"/>
                  </a:lnTo>
                  <a:lnTo>
                    <a:pt x="26707" y="43299"/>
                  </a:lnTo>
                  <a:lnTo>
                    <a:pt x="26557" y="44362"/>
                  </a:lnTo>
                  <a:lnTo>
                    <a:pt x="26458" y="45425"/>
                  </a:lnTo>
                  <a:lnTo>
                    <a:pt x="26374" y="46505"/>
                  </a:lnTo>
                  <a:lnTo>
                    <a:pt x="26308" y="47584"/>
                  </a:lnTo>
                  <a:lnTo>
                    <a:pt x="26258" y="48647"/>
                  </a:lnTo>
                  <a:lnTo>
                    <a:pt x="26159" y="50806"/>
                  </a:lnTo>
                  <a:lnTo>
                    <a:pt x="26092" y="51886"/>
                  </a:lnTo>
                  <a:lnTo>
                    <a:pt x="26026" y="52949"/>
                  </a:lnTo>
                  <a:lnTo>
                    <a:pt x="25926" y="54029"/>
                  </a:lnTo>
                  <a:lnTo>
                    <a:pt x="25793" y="55075"/>
                  </a:lnTo>
                  <a:lnTo>
                    <a:pt x="25710" y="55606"/>
                  </a:lnTo>
                  <a:lnTo>
                    <a:pt x="25610" y="56121"/>
                  </a:lnTo>
                  <a:lnTo>
                    <a:pt x="25511" y="56653"/>
                  </a:lnTo>
                  <a:lnTo>
                    <a:pt x="25395" y="57168"/>
                  </a:lnTo>
                  <a:lnTo>
                    <a:pt x="25278" y="57682"/>
                  </a:lnTo>
                  <a:lnTo>
                    <a:pt x="25129" y="58197"/>
                  </a:lnTo>
                  <a:lnTo>
                    <a:pt x="24979" y="58712"/>
                  </a:lnTo>
                  <a:lnTo>
                    <a:pt x="24813" y="59210"/>
                  </a:lnTo>
                  <a:lnTo>
                    <a:pt x="24631" y="59692"/>
                  </a:lnTo>
                  <a:lnTo>
                    <a:pt x="24448" y="60157"/>
                  </a:lnTo>
                  <a:lnTo>
                    <a:pt x="24249" y="60606"/>
                  </a:lnTo>
                  <a:lnTo>
                    <a:pt x="24033" y="61071"/>
                  </a:lnTo>
                  <a:lnTo>
                    <a:pt x="23817" y="61519"/>
                  </a:lnTo>
                  <a:lnTo>
                    <a:pt x="23584" y="61951"/>
                  </a:lnTo>
                  <a:lnTo>
                    <a:pt x="23335" y="62383"/>
                  </a:lnTo>
                  <a:lnTo>
                    <a:pt x="23086" y="62814"/>
                  </a:lnTo>
                  <a:lnTo>
                    <a:pt x="22555" y="63662"/>
                  </a:lnTo>
                  <a:lnTo>
                    <a:pt x="21990" y="64492"/>
                  </a:lnTo>
                  <a:lnTo>
                    <a:pt x="21409" y="65306"/>
                  </a:lnTo>
                  <a:lnTo>
                    <a:pt x="20794" y="66103"/>
                  </a:lnTo>
                  <a:lnTo>
                    <a:pt x="20163" y="66900"/>
                  </a:lnTo>
                  <a:lnTo>
                    <a:pt x="19515" y="67664"/>
                  </a:lnTo>
                  <a:lnTo>
                    <a:pt x="18851" y="68445"/>
                  </a:lnTo>
                  <a:lnTo>
                    <a:pt x="18170" y="69209"/>
                  </a:lnTo>
                  <a:lnTo>
                    <a:pt x="16825" y="70737"/>
                  </a:lnTo>
                  <a:lnTo>
                    <a:pt x="15496" y="72265"/>
                  </a:lnTo>
                  <a:lnTo>
                    <a:pt x="14400" y="73593"/>
                  </a:lnTo>
                  <a:lnTo>
                    <a:pt x="13320" y="74939"/>
                  </a:lnTo>
                  <a:lnTo>
                    <a:pt x="12274" y="76317"/>
                  </a:lnTo>
                  <a:lnTo>
                    <a:pt x="11261" y="77712"/>
                  </a:lnTo>
                  <a:lnTo>
                    <a:pt x="10281" y="79141"/>
                  </a:lnTo>
                  <a:lnTo>
                    <a:pt x="9334" y="80586"/>
                  </a:lnTo>
                  <a:lnTo>
                    <a:pt x="8421" y="82047"/>
                  </a:lnTo>
                  <a:lnTo>
                    <a:pt x="7524" y="83542"/>
                  </a:lnTo>
                  <a:lnTo>
                    <a:pt x="7059" y="84372"/>
                  </a:lnTo>
                  <a:lnTo>
                    <a:pt x="6594" y="85219"/>
                  </a:lnTo>
                  <a:lnTo>
                    <a:pt x="6129" y="86083"/>
                  </a:lnTo>
                  <a:lnTo>
                    <a:pt x="5697" y="86930"/>
                  </a:lnTo>
                  <a:lnTo>
                    <a:pt x="5265" y="87810"/>
                  </a:lnTo>
                  <a:lnTo>
                    <a:pt x="4850" y="88674"/>
                  </a:lnTo>
                  <a:lnTo>
                    <a:pt x="4451" y="89554"/>
                  </a:lnTo>
                  <a:lnTo>
                    <a:pt x="4053" y="90451"/>
                  </a:lnTo>
                  <a:lnTo>
                    <a:pt x="3687" y="91348"/>
                  </a:lnTo>
                  <a:lnTo>
                    <a:pt x="3322" y="92245"/>
                  </a:lnTo>
                  <a:lnTo>
                    <a:pt x="2973" y="93142"/>
                  </a:lnTo>
                  <a:lnTo>
                    <a:pt x="2657" y="94055"/>
                  </a:lnTo>
                  <a:lnTo>
                    <a:pt x="2342" y="94969"/>
                  </a:lnTo>
                  <a:lnTo>
                    <a:pt x="2043" y="95899"/>
                  </a:lnTo>
                  <a:lnTo>
                    <a:pt x="1761" y="96812"/>
                  </a:lnTo>
                  <a:lnTo>
                    <a:pt x="1511" y="97742"/>
                  </a:lnTo>
                  <a:lnTo>
                    <a:pt x="1279" y="98689"/>
                  </a:lnTo>
                  <a:lnTo>
                    <a:pt x="1046" y="99619"/>
                  </a:lnTo>
                  <a:lnTo>
                    <a:pt x="847" y="100549"/>
                  </a:lnTo>
                  <a:lnTo>
                    <a:pt x="664" y="101496"/>
                  </a:lnTo>
                  <a:lnTo>
                    <a:pt x="515" y="102442"/>
                  </a:lnTo>
                  <a:lnTo>
                    <a:pt x="365" y="103389"/>
                  </a:lnTo>
                  <a:lnTo>
                    <a:pt x="249" y="104336"/>
                  </a:lnTo>
                  <a:lnTo>
                    <a:pt x="150" y="105299"/>
                  </a:lnTo>
                  <a:lnTo>
                    <a:pt x="83" y="106246"/>
                  </a:lnTo>
                  <a:lnTo>
                    <a:pt x="33" y="107193"/>
                  </a:lnTo>
                  <a:lnTo>
                    <a:pt x="17" y="108156"/>
                  </a:lnTo>
                  <a:lnTo>
                    <a:pt x="0" y="109119"/>
                  </a:lnTo>
                  <a:lnTo>
                    <a:pt x="33" y="110066"/>
                  </a:lnTo>
                  <a:lnTo>
                    <a:pt x="83" y="111029"/>
                  </a:lnTo>
                  <a:lnTo>
                    <a:pt x="150" y="111976"/>
                  </a:lnTo>
                  <a:lnTo>
                    <a:pt x="249" y="112939"/>
                  </a:lnTo>
                  <a:lnTo>
                    <a:pt x="465" y="114882"/>
                  </a:lnTo>
                  <a:lnTo>
                    <a:pt x="1395" y="116244"/>
                  </a:lnTo>
                  <a:lnTo>
                    <a:pt x="2342" y="117589"/>
                  </a:lnTo>
                  <a:lnTo>
                    <a:pt x="3305" y="118935"/>
                  </a:lnTo>
                  <a:lnTo>
                    <a:pt x="4285" y="120263"/>
                  </a:lnTo>
                  <a:lnTo>
                    <a:pt x="5282" y="121559"/>
                  </a:lnTo>
                  <a:lnTo>
                    <a:pt x="6311" y="122854"/>
                  </a:lnTo>
                  <a:lnTo>
                    <a:pt x="7358" y="124117"/>
                  </a:lnTo>
                  <a:lnTo>
                    <a:pt x="8421" y="125379"/>
                  </a:lnTo>
                  <a:lnTo>
                    <a:pt x="9500" y="126625"/>
                  </a:lnTo>
                  <a:lnTo>
                    <a:pt x="10613" y="127837"/>
                  </a:lnTo>
                  <a:lnTo>
                    <a:pt x="11726" y="129049"/>
                  </a:lnTo>
                  <a:lnTo>
                    <a:pt x="12872" y="130229"/>
                  </a:lnTo>
                  <a:lnTo>
                    <a:pt x="14034" y="131391"/>
                  </a:lnTo>
                  <a:lnTo>
                    <a:pt x="15197" y="132554"/>
                  </a:lnTo>
                  <a:lnTo>
                    <a:pt x="16393" y="133683"/>
                  </a:lnTo>
                  <a:lnTo>
                    <a:pt x="17605" y="134796"/>
                  </a:lnTo>
                  <a:lnTo>
                    <a:pt x="17971" y="133965"/>
                  </a:lnTo>
                  <a:lnTo>
                    <a:pt x="18386" y="133168"/>
                  </a:lnTo>
                  <a:lnTo>
                    <a:pt x="18818" y="132388"/>
                  </a:lnTo>
                  <a:lnTo>
                    <a:pt x="19283" y="131624"/>
                  </a:lnTo>
                  <a:lnTo>
                    <a:pt x="19781" y="130860"/>
                  </a:lnTo>
                  <a:lnTo>
                    <a:pt x="20312" y="130129"/>
                  </a:lnTo>
                  <a:lnTo>
                    <a:pt x="20860" y="129415"/>
                  </a:lnTo>
                  <a:lnTo>
                    <a:pt x="21442" y="128717"/>
                  </a:lnTo>
                  <a:lnTo>
                    <a:pt x="22056" y="128036"/>
                  </a:lnTo>
                  <a:lnTo>
                    <a:pt x="22687" y="127372"/>
                  </a:lnTo>
                  <a:lnTo>
                    <a:pt x="23335" y="126724"/>
                  </a:lnTo>
                  <a:lnTo>
                    <a:pt x="23999" y="126110"/>
                  </a:lnTo>
                  <a:lnTo>
                    <a:pt x="24680" y="125512"/>
                  </a:lnTo>
                  <a:lnTo>
                    <a:pt x="25395" y="124930"/>
                  </a:lnTo>
                  <a:lnTo>
                    <a:pt x="26109" y="124382"/>
                  </a:lnTo>
                  <a:lnTo>
                    <a:pt x="26840" y="123834"/>
                  </a:lnTo>
                  <a:lnTo>
                    <a:pt x="27836" y="123170"/>
                  </a:lnTo>
                  <a:lnTo>
                    <a:pt x="28833" y="122522"/>
                  </a:lnTo>
                  <a:lnTo>
                    <a:pt x="29862" y="121908"/>
                  </a:lnTo>
                  <a:lnTo>
                    <a:pt x="30909" y="121326"/>
                  </a:lnTo>
                  <a:lnTo>
                    <a:pt x="31955" y="120778"/>
                  </a:lnTo>
                  <a:lnTo>
                    <a:pt x="33035" y="120230"/>
                  </a:lnTo>
                  <a:lnTo>
                    <a:pt x="34114" y="119732"/>
                  </a:lnTo>
                  <a:lnTo>
                    <a:pt x="35194" y="119234"/>
                  </a:lnTo>
                  <a:lnTo>
                    <a:pt x="36306" y="118752"/>
                  </a:lnTo>
                  <a:lnTo>
                    <a:pt x="37403" y="118304"/>
                  </a:lnTo>
                  <a:lnTo>
                    <a:pt x="38515" y="117855"/>
                  </a:lnTo>
                  <a:lnTo>
                    <a:pt x="39645" y="117423"/>
                  </a:lnTo>
                  <a:lnTo>
                    <a:pt x="41887" y="116576"/>
                  </a:lnTo>
                  <a:lnTo>
                    <a:pt x="44146" y="115763"/>
                  </a:lnTo>
                  <a:lnTo>
                    <a:pt x="56785" y="111179"/>
                  </a:lnTo>
                  <a:lnTo>
                    <a:pt x="59060" y="110332"/>
                  </a:lnTo>
                  <a:lnTo>
                    <a:pt x="60206" y="109900"/>
                  </a:lnTo>
                  <a:lnTo>
                    <a:pt x="61335" y="109451"/>
                  </a:lnTo>
                  <a:lnTo>
                    <a:pt x="62465" y="108986"/>
                  </a:lnTo>
                  <a:lnTo>
                    <a:pt x="63594" y="108488"/>
                  </a:lnTo>
                  <a:lnTo>
                    <a:pt x="64690" y="107973"/>
                  </a:lnTo>
                  <a:lnTo>
                    <a:pt x="65770" y="107408"/>
                  </a:lnTo>
                  <a:lnTo>
                    <a:pt x="66301" y="107126"/>
                  </a:lnTo>
                  <a:lnTo>
                    <a:pt x="66833" y="106827"/>
                  </a:lnTo>
                  <a:lnTo>
                    <a:pt x="67348" y="106528"/>
                  </a:lnTo>
                  <a:lnTo>
                    <a:pt x="67863" y="106213"/>
                  </a:lnTo>
                  <a:lnTo>
                    <a:pt x="68361" y="105880"/>
                  </a:lnTo>
                  <a:lnTo>
                    <a:pt x="68859" y="105548"/>
                  </a:lnTo>
                  <a:lnTo>
                    <a:pt x="69341" y="105199"/>
                  </a:lnTo>
                  <a:lnTo>
                    <a:pt x="69822" y="104851"/>
                  </a:lnTo>
                  <a:lnTo>
                    <a:pt x="70287" y="104485"/>
                  </a:lnTo>
                  <a:lnTo>
                    <a:pt x="70736" y="104087"/>
                  </a:lnTo>
                  <a:lnTo>
                    <a:pt x="71184" y="103705"/>
                  </a:lnTo>
                  <a:lnTo>
                    <a:pt x="71616" y="103289"/>
                  </a:lnTo>
                  <a:lnTo>
                    <a:pt x="72031" y="102874"/>
                  </a:lnTo>
                  <a:lnTo>
                    <a:pt x="72447" y="102426"/>
                  </a:lnTo>
                  <a:lnTo>
                    <a:pt x="72845" y="101977"/>
                  </a:lnTo>
                  <a:lnTo>
                    <a:pt x="73227" y="101512"/>
                  </a:lnTo>
                  <a:lnTo>
                    <a:pt x="73543" y="101097"/>
                  </a:lnTo>
                  <a:lnTo>
                    <a:pt x="73842" y="100682"/>
                  </a:lnTo>
                  <a:lnTo>
                    <a:pt x="74141" y="100234"/>
                  </a:lnTo>
                  <a:lnTo>
                    <a:pt x="74423" y="99785"/>
                  </a:lnTo>
                  <a:lnTo>
                    <a:pt x="74672" y="99320"/>
                  </a:lnTo>
                  <a:lnTo>
                    <a:pt x="74921" y="98855"/>
                  </a:lnTo>
                  <a:lnTo>
                    <a:pt x="75170" y="98373"/>
                  </a:lnTo>
                  <a:lnTo>
                    <a:pt x="75386" y="97892"/>
                  </a:lnTo>
                  <a:lnTo>
                    <a:pt x="75602" y="97393"/>
                  </a:lnTo>
                  <a:lnTo>
                    <a:pt x="75785" y="96895"/>
                  </a:lnTo>
                  <a:lnTo>
                    <a:pt x="75984" y="96397"/>
                  </a:lnTo>
                  <a:lnTo>
                    <a:pt x="76150" y="95882"/>
                  </a:lnTo>
                  <a:lnTo>
                    <a:pt x="76316" y="95351"/>
                  </a:lnTo>
                  <a:lnTo>
                    <a:pt x="76466" y="94836"/>
                  </a:lnTo>
                  <a:lnTo>
                    <a:pt x="76599" y="94304"/>
                  </a:lnTo>
                  <a:lnTo>
                    <a:pt x="76732" y="93773"/>
                  </a:lnTo>
                  <a:lnTo>
                    <a:pt x="76848" y="93225"/>
                  </a:lnTo>
                  <a:lnTo>
                    <a:pt x="76947" y="92693"/>
                  </a:lnTo>
                  <a:lnTo>
                    <a:pt x="77031" y="92145"/>
                  </a:lnTo>
                  <a:lnTo>
                    <a:pt x="77114" y="91597"/>
                  </a:lnTo>
                  <a:lnTo>
                    <a:pt x="77197" y="91049"/>
                  </a:lnTo>
                  <a:lnTo>
                    <a:pt x="77263" y="90518"/>
                  </a:lnTo>
                  <a:lnTo>
                    <a:pt x="77363" y="89421"/>
                  </a:lnTo>
                  <a:lnTo>
                    <a:pt x="77413" y="88325"/>
                  </a:lnTo>
                  <a:lnTo>
                    <a:pt x="77446" y="87246"/>
                  </a:lnTo>
                  <a:lnTo>
                    <a:pt x="77429" y="86166"/>
                  </a:lnTo>
                  <a:lnTo>
                    <a:pt x="77379" y="85120"/>
                  </a:lnTo>
                  <a:lnTo>
                    <a:pt x="76864" y="84821"/>
                  </a:lnTo>
                  <a:lnTo>
                    <a:pt x="76366" y="84505"/>
                  </a:lnTo>
                  <a:lnTo>
                    <a:pt x="75868" y="84173"/>
                  </a:lnTo>
                  <a:lnTo>
                    <a:pt x="75386" y="83841"/>
                  </a:lnTo>
                  <a:lnTo>
                    <a:pt x="74921" y="83476"/>
                  </a:lnTo>
                  <a:lnTo>
                    <a:pt x="74456" y="83110"/>
                  </a:lnTo>
                  <a:lnTo>
                    <a:pt x="74008" y="82712"/>
                  </a:lnTo>
                  <a:lnTo>
                    <a:pt x="73576" y="82313"/>
                  </a:lnTo>
                  <a:lnTo>
                    <a:pt x="73144" y="81914"/>
                  </a:lnTo>
                  <a:lnTo>
                    <a:pt x="72746" y="81482"/>
                  </a:lnTo>
                  <a:lnTo>
                    <a:pt x="72330" y="81051"/>
                  </a:lnTo>
                  <a:lnTo>
                    <a:pt x="71948" y="80602"/>
                  </a:lnTo>
                  <a:lnTo>
                    <a:pt x="71566" y="80137"/>
                  </a:lnTo>
                  <a:lnTo>
                    <a:pt x="71201" y="79672"/>
                  </a:lnTo>
                  <a:lnTo>
                    <a:pt x="70852" y="79191"/>
                  </a:lnTo>
                  <a:lnTo>
                    <a:pt x="70520" y="78692"/>
                  </a:lnTo>
                  <a:lnTo>
                    <a:pt x="70188" y="78194"/>
                  </a:lnTo>
                  <a:lnTo>
                    <a:pt x="69872" y="77679"/>
                  </a:lnTo>
                  <a:lnTo>
                    <a:pt x="69557" y="77164"/>
                  </a:lnTo>
                  <a:lnTo>
                    <a:pt x="69274" y="76649"/>
                  </a:lnTo>
                  <a:lnTo>
                    <a:pt x="68992" y="76118"/>
                  </a:lnTo>
                  <a:lnTo>
                    <a:pt x="68710" y="75586"/>
                  </a:lnTo>
                  <a:lnTo>
                    <a:pt x="68461" y="75038"/>
                  </a:lnTo>
                  <a:lnTo>
                    <a:pt x="68211" y="74490"/>
                  </a:lnTo>
                  <a:lnTo>
                    <a:pt x="67979" y="73926"/>
                  </a:lnTo>
                  <a:lnTo>
                    <a:pt x="67746" y="73378"/>
                  </a:lnTo>
                  <a:lnTo>
                    <a:pt x="67547" y="72813"/>
                  </a:lnTo>
                  <a:lnTo>
                    <a:pt x="67331" y="72232"/>
                  </a:lnTo>
                  <a:lnTo>
                    <a:pt x="67148" y="71667"/>
                  </a:lnTo>
                  <a:lnTo>
                    <a:pt x="66982" y="71102"/>
                  </a:lnTo>
                  <a:lnTo>
                    <a:pt x="66816" y="70521"/>
                  </a:lnTo>
                  <a:lnTo>
                    <a:pt x="66650" y="69940"/>
                  </a:lnTo>
                  <a:lnTo>
                    <a:pt x="66384" y="68777"/>
                  </a:lnTo>
                  <a:lnTo>
                    <a:pt x="66152" y="67631"/>
                  </a:lnTo>
                  <a:lnTo>
                    <a:pt x="65953" y="66468"/>
                  </a:lnTo>
                  <a:lnTo>
                    <a:pt x="65787" y="65322"/>
                  </a:lnTo>
                  <a:lnTo>
                    <a:pt x="65654" y="64176"/>
                  </a:lnTo>
                  <a:lnTo>
                    <a:pt x="65537" y="63014"/>
                  </a:lnTo>
                  <a:lnTo>
                    <a:pt x="65471" y="61868"/>
                  </a:lnTo>
                  <a:lnTo>
                    <a:pt x="65405" y="60722"/>
                  </a:lnTo>
                  <a:lnTo>
                    <a:pt x="65388" y="59559"/>
                  </a:lnTo>
                  <a:lnTo>
                    <a:pt x="65371" y="58397"/>
                  </a:lnTo>
                  <a:lnTo>
                    <a:pt x="65371" y="57234"/>
                  </a:lnTo>
                  <a:lnTo>
                    <a:pt x="65405" y="56071"/>
                  </a:lnTo>
                  <a:lnTo>
                    <a:pt x="65438" y="54892"/>
                  </a:lnTo>
                  <a:lnTo>
                    <a:pt x="65471" y="53713"/>
                  </a:lnTo>
                  <a:lnTo>
                    <a:pt x="65587" y="51338"/>
                  </a:lnTo>
                  <a:lnTo>
                    <a:pt x="65654" y="51637"/>
                  </a:lnTo>
                  <a:lnTo>
                    <a:pt x="65737" y="51936"/>
                  </a:lnTo>
                  <a:lnTo>
                    <a:pt x="65836" y="52218"/>
                  </a:lnTo>
                  <a:lnTo>
                    <a:pt x="65953" y="52501"/>
                  </a:lnTo>
                  <a:lnTo>
                    <a:pt x="66069" y="52783"/>
                  </a:lnTo>
                  <a:lnTo>
                    <a:pt x="66218" y="53049"/>
                  </a:lnTo>
                  <a:lnTo>
                    <a:pt x="66368" y="53298"/>
                  </a:lnTo>
                  <a:lnTo>
                    <a:pt x="66534" y="53564"/>
                  </a:lnTo>
                  <a:lnTo>
                    <a:pt x="66717" y="53796"/>
                  </a:lnTo>
                  <a:lnTo>
                    <a:pt x="66899" y="54045"/>
                  </a:lnTo>
                  <a:lnTo>
                    <a:pt x="67099" y="54261"/>
                  </a:lnTo>
                  <a:lnTo>
                    <a:pt x="67315" y="54494"/>
                  </a:lnTo>
                  <a:lnTo>
                    <a:pt x="67530" y="54693"/>
                  </a:lnTo>
                  <a:lnTo>
                    <a:pt x="67763" y="54892"/>
                  </a:lnTo>
                  <a:lnTo>
                    <a:pt x="67995" y="55091"/>
                  </a:lnTo>
                  <a:lnTo>
                    <a:pt x="68245" y="55258"/>
                  </a:lnTo>
                  <a:lnTo>
                    <a:pt x="68494" y="55440"/>
                  </a:lnTo>
                  <a:lnTo>
                    <a:pt x="68759" y="55590"/>
                  </a:lnTo>
                  <a:lnTo>
                    <a:pt x="69025" y="55739"/>
                  </a:lnTo>
                  <a:lnTo>
                    <a:pt x="69308" y="55872"/>
                  </a:lnTo>
                  <a:lnTo>
                    <a:pt x="69590" y="55988"/>
                  </a:lnTo>
                  <a:lnTo>
                    <a:pt x="69872" y="56105"/>
                  </a:lnTo>
                  <a:lnTo>
                    <a:pt x="70155" y="56188"/>
                  </a:lnTo>
                  <a:lnTo>
                    <a:pt x="70437" y="56271"/>
                  </a:lnTo>
                  <a:lnTo>
                    <a:pt x="70736" y="56337"/>
                  </a:lnTo>
                  <a:lnTo>
                    <a:pt x="71035" y="56404"/>
                  </a:lnTo>
                  <a:lnTo>
                    <a:pt x="71334" y="56437"/>
                  </a:lnTo>
                  <a:lnTo>
                    <a:pt x="71633" y="56453"/>
                  </a:lnTo>
                  <a:lnTo>
                    <a:pt x="71948" y="56470"/>
                  </a:lnTo>
                  <a:lnTo>
                    <a:pt x="72247" y="56453"/>
                  </a:lnTo>
                  <a:lnTo>
                    <a:pt x="72546" y="56437"/>
                  </a:lnTo>
                  <a:lnTo>
                    <a:pt x="72845" y="56387"/>
                  </a:lnTo>
                  <a:lnTo>
                    <a:pt x="72563" y="56221"/>
                  </a:lnTo>
                  <a:lnTo>
                    <a:pt x="72280" y="56022"/>
                  </a:lnTo>
                  <a:lnTo>
                    <a:pt x="72015" y="55822"/>
                  </a:lnTo>
                  <a:lnTo>
                    <a:pt x="71766" y="55606"/>
                  </a:lnTo>
                  <a:lnTo>
                    <a:pt x="71533" y="55374"/>
                  </a:lnTo>
                  <a:lnTo>
                    <a:pt x="71317" y="55125"/>
                  </a:lnTo>
                  <a:lnTo>
                    <a:pt x="71118" y="54876"/>
                  </a:lnTo>
                  <a:lnTo>
                    <a:pt x="70935" y="54610"/>
                  </a:lnTo>
                  <a:lnTo>
                    <a:pt x="70753" y="54328"/>
                  </a:lnTo>
                  <a:lnTo>
                    <a:pt x="70586" y="54029"/>
                  </a:lnTo>
                  <a:lnTo>
                    <a:pt x="70437" y="53746"/>
                  </a:lnTo>
                  <a:lnTo>
                    <a:pt x="70304" y="53431"/>
                  </a:lnTo>
                  <a:lnTo>
                    <a:pt x="70188" y="53115"/>
                  </a:lnTo>
                  <a:lnTo>
                    <a:pt x="70072" y="52800"/>
                  </a:lnTo>
                  <a:lnTo>
                    <a:pt x="69989" y="52484"/>
                  </a:lnTo>
                  <a:lnTo>
                    <a:pt x="69905" y="52152"/>
                  </a:lnTo>
                  <a:lnTo>
                    <a:pt x="69839" y="51820"/>
                  </a:lnTo>
                  <a:lnTo>
                    <a:pt x="69789" y="51471"/>
                  </a:lnTo>
                  <a:lnTo>
                    <a:pt x="69756" y="51139"/>
                  </a:lnTo>
                  <a:lnTo>
                    <a:pt x="69723" y="50790"/>
                  </a:lnTo>
                  <a:lnTo>
                    <a:pt x="69723" y="50441"/>
                  </a:lnTo>
                  <a:lnTo>
                    <a:pt x="69723" y="50092"/>
                  </a:lnTo>
                  <a:lnTo>
                    <a:pt x="69739" y="49760"/>
                  </a:lnTo>
                  <a:lnTo>
                    <a:pt x="69773" y="49411"/>
                  </a:lnTo>
                  <a:lnTo>
                    <a:pt x="69806" y="49063"/>
                  </a:lnTo>
                  <a:lnTo>
                    <a:pt x="69872" y="48730"/>
                  </a:lnTo>
                  <a:lnTo>
                    <a:pt x="69939" y="48382"/>
                  </a:lnTo>
                  <a:lnTo>
                    <a:pt x="70022" y="48049"/>
                  </a:lnTo>
                  <a:lnTo>
                    <a:pt x="70121" y="47717"/>
                  </a:lnTo>
                  <a:lnTo>
                    <a:pt x="70238" y="47385"/>
                  </a:lnTo>
                  <a:lnTo>
                    <a:pt x="70354" y="47070"/>
                  </a:lnTo>
                  <a:lnTo>
                    <a:pt x="70487" y="46754"/>
                  </a:lnTo>
                  <a:lnTo>
                    <a:pt x="70636" y="46455"/>
                  </a:lnTo>
                  <a:lnTo>
                    <a:pt x="70802" y="46156"/>
                  </a:lnTo>
                  <a:lnTo>
                    <a:pt x="70968" y="45857"/>
                  </a:lnTo>
                  <a:lnTo>
                    <a:pt x="71135" y="45575"/>
                  </a:lnTo>
                  <a:lnTo>
                    <a:pt x="71317" y="45292"/>
                  </a:lnTo>
                  <a:lnTo>
                    <a:pt x="71517" y="45010"/>
                  </a:lnTo>
                  <a:lnTo>
                    <a:pt x="71915" y="44479"/>
                  </a:lnTo>
                  <a:lnTo>
                    <a:pt x="72347" y="43964"/>
                  </a:lnTo>
                  <a:lnTo>
                    <a:pt x="72812" y="43466"/>
                  </a:lnTo>
                  <a:lnTo>
                    <a:pt x="73294" y="43000"/>
                  </a:lnTo>
                  <a:lnTo>
                    <a:pt x="73808" y="42535"/>
                  </a:lnTo>
                  <a:lnTo>
                    <a:pt x="74323" y="42104"/>
                  </a:lnTo>
                  <a:lnTo>
                    <a:pt x="74871" y="41688"/>
                  </a:lnTo>
                  <a:lnTo>
                    <a:pt x="75436" y="41273"/>
                  </a:lnTo>
                  <a:lnTo>
                    <a:pt x="76001" y="40891"/>
                  </a:lnTo>
                  <a:lnTo>
                    <a:pt x="76582" y="40526"/>
                  </a:lnTo>
                  <a:lnTo>
                    <a:pt x="77180" y="40160"/>
                  </a:lnTo>
                  <a:lnTo>
                    <a:pt x="77761" y="39828"/>
                  </a:lnTo>
                  <a:lnTo>
                    <a:pt x="78376" y="39496"/>
                  </a:lnTo>
                  <a:lnTo>
                    <a:pt x="79572" y="38865"/>
                  </a:lnTo>
                  <a:lnTo>
                    <a:pt x="80801" y="38234"/>
                  </a:lnTo>
                  <a:lnTo>
                    <a:pt x="82013" y="37619"/>
                  </a:lnTo>
                  <a:lnTo>
                    <a:pt x="83226" y="36988"/>
                  </a:lnTo>
                  <a:lnTo>
                    <a:pt x="83823" y="36656"/>
                  </a:lnTo>
                  <a:lnTo>
                    <a:pt x="84421" y="36324"/>
                  </a:lnTo>
                  <a:lnTo>
                    <a:pt x="85003" y="35975"/>
                  </a:lnTo>
                  <a:lnTo>
                    <a:pt x="85584" y="35626"/>
                  </a:lnTo>
                  <a:lnTo>
                    <a:pt x="86149" y="35244"/>
                  </a:lnTo>
                  <a:lnTo>
                    <a:pt x="86697" y="34862"/>
                  </a:lnTo>
                  <a:lnTo>
                    <a:pt x="87245" y="34447"/>
                  </a:lnTo>
                  <a:lnTo>
                    <a:pt x="87776" y="34015"/>
                  </a:lnTo>
                  <a:lnTo>
                    <a:pt x="88291" y="33567"/>
                  </a:lnTo>
                  <a:lnTo>
                    <a:pt x="88773" y="33085"/>
                  </a:lnTo>
                  <a:lnTo>
                    <a:pt x="89254" y="32570"/>
                  </a:lnTo>
                  <a:lnTo>
                    <a:pt x="89686" y="32039"/>
                  </a:lnTo>
                  <a:lnTo>
                    <a:pt x="90101" y="31491"/>
                  </a:lnTo>
                  <a:lnTo>
                    <a:pt x="90483" y="30909"/>
                  </a:lnTo>
                  <a:lnTo>
                    <a:pt x="90666" y="30627"/>
                  </a:lnTo>
                  <a:lnTo>
                    <a:pt x="90849" y="30328"/>
                  </a:lnTo>
                  <a:lnTo>
                    <a:pt x="90998" y="30013"/>
                  </a:lnTo>
                  <a:lnTo>
                    <a:pt x="91148" y="29714"/>
                  </a:lnTo>
                  <a:lnTo>
                    <a:pt x="91297" y="29398"/>
                  </a:lnTo>
                  <a:lnTo>
                    <a:pt x="91430" y="29083"/>
                  </a:lnTo>
                  <a:lnTo>
                    <a:pt x="91546" y="28767"/>
                  </a:lnTo>
                  <a:lnTo>
                    <a:pt x="91663" y="28451"/>
                  </a:lnTo>
                  <a:lnTo>
                    <a:pt x="91746" y="28136"/>
                  </a:lnTo>
                  <a:lnTo>
                    <a:pt x="91829" y="27804"/>
                  </a:lnTo>
                  <a:lnTo>
                    <a:pt x="91912" y="27488"/>
                  </a:lnTo>
                  <a:lnTo>
                    <a:pt x="91962" y="27156"/>
                  </a:lnTo>
                  <a:lnTo>
                    <a:pt x="92011" y="26824"/>
                  </a:lnTo>
                  <a:lnTo>
                    <a:pt x="92045" y="26492"/>
                  </a:lnTo>
                  <a:lnTo>
                    <a:pt x="92061" y="26159"/>
                  </a:lnTo>
                  <a:lnTo>
                    <a:pt x="92078" y="25827"/>
                  </a:lnTo>
                  <a:lnTo>
                    <a:pt x="92061" y="25495"/>
                  </a:lnTo>
                  <a:lnTo>
                    <a:pt x="92045" y="25163"/>
                  </a:lnTo>
                  <a:lnTo>
                    <a:pt x="91995" y="24831"/>
                  </a:lnTo>
                  <a:lnTo>
                    <a:pt x="91945" y="24482"/>
                  </a:lnTo>
                  <a:lnTo>
                    <a:pt x="92211" y="24532"/>
                  </a:lnTo>
                  <a:lnTo>
                    <a:pt x="92493" y="24582"/>
                  </a:lnTo>
                  <a:lnTo>
                    <a:pt x="92759" y="24665"/>
                  </a:lnTo>
                  <a:lnTo>
                    <a:pt x="93025" y="24748"/>
                  </a:lnTo>
                  <a:lnTo>
                    <a:pt x="93274" y="24847"/>
                  </a:lnTo>
                  <a:lnTo>
                    <a:pt x="93539" y="24947"/>
                  </a:lnTo>
                  <a:lnTo>
                    <a:pt x="93789" y="25080"/>
                  </a:lnTo>
                  <a:lnTo>
                    <a:pt x="94021" y="25213"/>
                  </a:lnTo>
                  <a:lnTo>
                    <a:pt x="94270" y="25362"/>
                  </a:lnTo>
                  <a:lnTo>
                    <a:pt x="94503" y="25512"/>
                  </a:lnTo>
                  <a:lnTo>
                    <a:pt x="94735" y="25694"/>
                  </a:lnTo>
                  <a:lnTo>
                    <a:pt x="94968" y="25860"/>
                  </a:lnTo>
                  <a:lnTo>
                    <a:pt x="95400" y="26242"/>
                  </a:lnTo>
                  <a:lnTo>
                    <a:pt x="95831" y="26658"/>
                  </a:lnTo>
                  <a:lnTo>
                    <a:pt x="96230" y="27106"/>
                  </a:lnTo>
                  <a:lnTo>
                    <a:pt x="96612" y="27571"/>
                  </a:lnTo>
                  <a:lnTo>
                    <a:pt x="96977" y="28053"/>
                  </a:lnTo>
                  <a:lnTo>
                    <a:pt x="97326" y="28551"/>
                  </a:lnTo>
                  <a:lnTo>
                    <a:pt x="97642" y="29049"/>
                  </a:lnTo>
                  <a:lnTo>
                    <a:pt x="97941" y="29564"/>
                  </a:lnTo>
                  <a:lnTo>
                    <a:pt x="98223" y="30062"/>
                  </a:lnTo>
                  <a:lnTo>
                    <a:pt x="98489" y="30577"/>
                  </a:lnTo>
                  <a:lnTo>
                    <a:pt x="98721" y="31076"/>
                  </a:lnTo>
                  <a:lnTo>
                    <a:pt x="98954" y="31590"/>
                  </a:lnTo>
                  <a:lnTo>
                    <a:pt x="99402" y="32620"/>
                  </a:lnTo>
                  <a:lnTo>
                    <a:pt x="99834" y="33650"/>
                  </a:lnTo>
                  <a:lnTo>
                    <a:pt x="100283" y="34680"/>
                  </a:lnTo>
                  <a:lnTo>
                    <a:pt x="100515" y="35194"/>
                  </a:lnTo>
                  <a:lnTo>
                    <a:pt x="100748" y="35693"/>
                  </a:lnTo>
                  <a:lnTo>
                    <a:pt x="100997" y="36191"/>
                  </a:lnTo>
                  <a:lnTo>
                    <a:pt x="101262" y="36689"/>
                  </a:lnTo>
                  <a:lnTo>
                    <a:pt x="101528" y="37171"/>
                  </a:lnTo>
                  <a:lnTo>
                    <a:pt x="101827" y="37636"/>
                  </a:lnTo>
                  <a:lnTo>
                    <a:pt x="102143" y="38084"/>
                  </a:lnTo>
                  <a:lnTo>
                    <a:pt x="102475" y="38533"/>
                  </a:lnTo>
                  <a:lnTo>
                    <a:pt x="102890" y="39031"/>
                  </a:lnTo>
                  <a:lnTo>
                    <a:pt x="103322" y="39479"/>
                  </a:lnTo>
                  <a:lnTo>
                    <a:pt x="103770" y="39928"/>
                  </a:lnTo>
                  <a:lnTo>
                    <a:pt x="104235" y="40343"/>
                  </a:lnTo>
                  <a:lnTo>
                    <a:pt x="104734" y="40758"/>
                  </a:lnTo>
                  <a:lnTo>
                    <a:pt x="105232" y="41157"/>
                  </a:lnTo>
                  <a:lnTo>
                    <a:pt x="105730" y="41539"/>
                  </a:lnTo>
                  <a:lnTo>
                    <a:pt x="106245" y="41921"/>
                  </a:lnTo>
                  <a:lnTo>
                    <a:pt x="107291" y="42652"/>
                  </a:lnTo>
                  <a:lnTo>
                    <a:pt x="108338" y="43399"/>
                  </a:lnTo>
                  <a:lnTo>
                    <a:pt x="108869" y="43781"/>
                  </a:lnTo>
                  <a:lnTo>
                    <a:pt x="109367" y="44163"/>
                  </a:lnTo>
                  <a:lnTo>
                    <a:pt x="109866" y="44562"/>
                  </a:lnTo>
                  <a:lnTo>
                    <a:pt x="110364" y="44977"/>
                  </a:lnTo>
                  <a:lnTo>
                    <a:pt x="110746" y="45326"/>
                  </a:lnTo>
                  <a:lnTo>
                    <a:pt x="111128" y="45674"/>
                  </a:lnTo>
                  <a:lnTo>
                    <a:pt x="111493" y="46056"/>
                  </a:lnTo>
                  <a:lnTo>
                    <a:pt x="111842" y="46438"/>
                  </a:lnTo>
                  <a:lnTo>
                    <a:pt x="112174" y="46820"/>
                  </a:lnTo>
                  <a:lnTo>
                    <a:pt x="112506" y="47219"/>
                  </a:lnTo>
                  <a:lnTo>
                    <a:pt x="112822" y="47634"/>
                  </a:lnTo>
                  <a:lnTo>
                    <a:pt x="113138" y="48049"/>
                  </a:lnTo>
                  <a:lnTo>
                    <a:pt x="113436" y="48481"/>
                  </a:lnTo>
                  <a:lnTo>
                    <a:pt x="113702" y="48930"/>
                  </a:lnTo>
                  <a:lnTo>
                    <a:pt x="113985" y="49362"/>
                  </a:lnTo>
                  <a:lnTo>
                    <a:pt x="114234" y="49827"/>
                  </a:lnTo>
                  <a:lnTo>
                    <a:pt x="114483" y="50275"/>
                  </a:lnTo>
                  <a:lnTo>
                    <a:pt x="114715" y="50740"/>
                  </a:lnTo>
                  <a:lnTo>
                    <a:pt x="114931" y="51222"/>
                  </a:lnTo>
                  <a:lnTo>
                    <a:pt x="115131" y="51703"/>
                  </a:lnTo>
                  <a:lnTo>
                    <a:pt x="115330" y="52185"/>
                  </a:lnTo>
                  <a:lnTo>
                    <a:pt x="115496" y="52667"/>
                  </a:lnTo>
                  <a:lnTo>
                    <a:pt x="115662" y="53165"/>
                  </a:lnTo>
                  <a:lnTo>
                    <a:pt x="115811" y="53663"/>
                  </a:lnTo>
                  <a:lnTo>
                    <a:pt x="115961" y="54161"/>
                  </a:lnTo>
                  <a:lnTo>
                    <a:pt x="116077" y="54676"/>
                  </a:lnTo>
                  <a:lnTo>
                    <a:pt x="116177" y="55175"/>
                  </a:lnTo>
                  <a:lnTo>
                    <a:pt x="116277" y="55689"/>
                  </a:lnTo>
                  <a:lnTo>
                    <a:pt x="116360" y="56204"/>
                  </a:lnTo>
                  <a:lnTo>
                    <a:pt x="116409" y="56719"/>
                  </a:lnTo>
                  <a:lnTo>
                    <a:pt x="116459" y="57234"/>
                  </a:lnTo>
                  <a:lnTo>
                    <a:pt x="116492" y="57749"/>
                  </a:lnTo>
                  <a:lnTo>
                    <a:pt x="116509" y="58280"/>
                  </a:lnTo>
                  <a:lnTo>
                    <a:pt x="116526" y="58795"/>
                  </a:lnTo>
                  <a:lnTo>
                    <a:pt x="116509" y="59310"/>
                  </a:lnTo>
                  <a:lnTo>
                    <a:pt x="116476" y="59842"/>
                  </a:lnTo>
                  <a:lnTo>
                    <a:pt x="116575" y="59725"/>
                  </a:lnTo>
                  <a:lnTo>
                    <a:pt x="116692" y="59626"/>
                  </a:lnTo>
                  <a:lnTo>
                    <a:pt x="116825" y="59543"/>
                  </a:lnTo>
                  <a:lnTo>
                    <a:pt x="116957" y="59476"/>
                  </a:lnTo>
                  <a:lnTo>
                    <a:pt x="117107" y="59410"/>
                  </a:lnTo>
                  <a:lnTo>
                    <a:pt x="117256" y="59360"/>
                  </a:lnTo>
                  <a:lnTo>
                    <a:pt x="117423" y="59310"/>
                  </a:lnTo>
                  <a:lnTo>
                    <a:pt x="117572" y="59277"/>
                  </a:lnTo>
                  <a:lnTo>
                    <a:pt x="117738" y="59260"/>
                  </a:lnTo>
                  <a:lnTo>
                    <a:pt x="118070" y="59260"/>
                  </a:lnTo>
                  <a:lnTo>
                    <a:pt x="118220" y="59293"/>
                  </a:lnTo>
                  <a:lnTo>
                    <a:pt x="118386" y="59310"/>
                  </a:lnTo>
                  <a:lnTo>
                    <a:pt x="118535" y="59360"/>
                  </a:lnTo>
                  <a:lnTo>
                    <a:pt x="118685" y="59410"/>
                  </a:lnTo>
                  <a:lnTo>
                    <a:pt x="118818" y="59476"/>
                  </a:lnTo>
                  <a:lnTo>
                    <a:pt x="119067" y="59626"/>
                  </a:lnTo>
                  <a:lnTo>
                    <a:pt x="119299" y="59825"/>
                  </a:lnTo>
                  <a:lnTo>
                    <a:pt x="119515" y="60024"/>
                  </a:lnTo>
                  <a:lnTo>
                    <a:pt x="119714" y="60257"/>
                  </a:lnTo>
                  <a:lnTo>
                    <a:pt x="119881" y="60506"/>
                  </a:lnTo>
                  <a:lnTo>
                    <a:pt x="120030" y="60772"/>
                  </a:lnTo>
                  <a:lnTo>
                    <a:pt x="120163" y="61037"/>
                  </a:lnTo>
                  <a:lnTo>
                    <a:pt x="120296" y="61320"/>
                  </a:lnTo>
                  <a:lnTo>
                    <a:pt x="120395" y="61619"/>
                  </a:lnTo>
                  <a:lnTo>
                    <a:pt x="120495" y="61951"/>
                  </a:lnTo>
                  <a:lnTo>
                    <a:pt x="120578" y="62266"/>
                  </a:lnTo>
                  <a:lnTo>
                    <a:pt x="120628" y="62599"/>
                  </a:lnTo>
                  <a:lnTo>
                    <a:pt x="120661" y="62931"/>
                  </a:lnTo>
                  <a:lnTo>
                    <a:pt x="120694" y="63263"/>
                  </a:lnTo>
                  <a:lnTo>
                    <a:pt x="120694" y="63595"/>
                  </a:lnTo>
                  <a:lnTo>
                    <a:pt x="120661" y="63911"/>
                  </a:lnTo>
                  <a:lnTo>
                    <a:pt x="120628" y="64243"/>
                  </a:lnTo>
                  <a:lnTo>
                    <a:pt x="120562" y="64575"/>
                  </a:lnTo>
                  <a:lnTo>
                    <a:pt x="120495" y="64891"/>
                  </a:lnTo>
                  <a:lnTo>
                    <a:pt x="120379" y="65189"/>
                  </a:lnTo>
                  <a:lnTo>
                    <a:pt x="120263" y="65505"/>
                  </a:lnTo>
                  <a:lnTo>
                    <a:pt x="120113" y="65787"/>
                  </a:lnTo>
                  <a:lnTo>
                    <a:pt x="119947" y="66070"/>
                  </a:lnTo>
                  <a:lnTo>
                    <a:pt x="119764" y="66335"/>
                  </a:lnTo>
                  <a:lnTo>
                    <a:pt x="119548" y="66601"/>
                  </a:lnTo>
                  <a:lnTo>
                    <a:pt x="119316" y="66834"/>
                  </a:lnTo>
                  <a:lnTo>
                    <a:pt x="119067" y="67050"/>
                  </a:lnTo>
                  <a:lnTo>
                    <a:pt x="118801" y="67232"/>
                  </a:lnTo>
                  <a:lnTo>
                    <a:pt x="118519" y="67398"/>
                  </a:lnTo>
                  <a:lnTo>
                    <a:pt x="118220" y="67548"/>
                  </a:lnTo>
                  <a:lnTo>
                    <a:pt x="117904" y="67681"/>
                  </a:lnTo>
                  <a:lnTo>
                    <a:pt x="117589" y="67780"/>
                  </a:lnTo>
                  <a:lnTo>
                    <a:pt x="117273" y="67847"/>
                  </a:lnTo>
                  <a:lnTo>
                    <a:pt x="116941" y="67880"/>
                  </a:lnTo>
                  <a:lnTo>
                    <a:pt x="116625" y="67897"/>
                  </a:lnTo>
                  <a:lnTo>
                    <a:pt x="116293" y="67897"/>
                  </a:lnTo>
                  <a:lnTo>
                    <a:pt x="115978" y="67847"/>
                  </a:lnTo>
                  <a:lnTo>
                    <a:pt x="115662" y="67764"/>
                  </a:lnTo>
                  <a:lnTo>
                    <a:pt x="115346" y="67664"/>
                  </a:lnTo>
                  <a:lnTo>
                    <a:pt x="115047" y="67515"/>
                  </a:lnTo>
                  <a:lnTo>
                    <a:pt x="115031" y="68179"/>
                  </a:lnTo>
                  <a:lnTo>
                    <a:pt x="114981" y="68843"/>
                  </a:lnTo>
                  <a:lnTo>
                    <a:pt x="114898" y="69508"/>
                  </a:lnTo>
                  <a:lnTo>
                    <a:pt x="114815" y="70155"/>
                  </a:lnTo>
                  <a:lnTo>
                    <a:pt x="114682" y="70803"/>
                  </a:lnTo>
                  <a:lnTo>
                    <a:pt x="114549" y="71468"/>
                  </a:lnTo>
                  <a:lnTo>
                    <a:pt x="114383" y="72099"/>
                  </a:lnTo>
                  <a:lnTo>
                    <a:pt x="114184" y="72746"/>
                  </a:lnTo>
                  <a:lnTo>
                    <a:pt x="113985" y="73378"/>
                  </a:lnTo>
                  <a:lnTo>
                    <a:pt x="113752" y="74009"/>
                  </a:lnTo>
                  <a:lnTo>
                    <a:pt x="113503" y="74640"/>
                  </a:lnTo>
                  <a:lnTo>
                    <a:pt x="113237" y="75254"/>
                  </a:lnTo>
                  <a:lnTo>
                    <a:pt x="112955" y="75869"/>
                  </a:lnTo>
                  <a:lnTo>
                    <a:pt x="112656" y="76467"/>
                  </a:lnTo>
                  <a:lnTo>
                    <a:pt x="112324" y="77065"/>
                  </a:lnTo>
                  <a:lnTo>
                    <a:pt x="111992" y="77646"/>
                  </a:lnTo>
                  <a:lnTo>
                    <a:pt x="111626" y="78227"/>
                  </a:lnTo>
                  <a:lnTo>
                    <a:pt x="111261" y="78792"/>
                  </a:lnTo>
                  <a:lnTo>
                    <a:pt x="110879" y="79340"/>
                  </a:lnTo>
                  <a:lnTo>
                    <a:pt x="110464" y="79888"/>
                  </a:lnTo>
                  <a:lnTo>
                    <a:pt x="110048" y="80420"/>
                  </a:lnTo>
                  <a:lnTo>
                    <a:pt x="109617" y="80951"/>
                  </a:lnTo>
                  <a:lnTo>
                    <a:pt x="109185" y="81466"/>
                  </a:lnTo>
                  <a:lnTo>
                    <a:pt x="108720" y="81964"/>
                  </a:lnTo>
                  <a:lnTo>
                    <a:pt x="108255" y="82446"/>
                  </a:lnTo>
                  <a:lnTo>
                    <a:pt x="107773" y="82927"/>
                  </a:lnTo>
                  <a:lnTo>
                    <a:pt x="107275" y="83376"/>
                  </a:lnTo>
                  <a:lnTo>
                    <a:pt x="106760" y="83824"/>
                  </a:lnTo>
                  <a:lnTo>
                    <a:pt x="106245" y="84256"/>
                  </a:lnTo>
                  <a:lnTo>
                    <a:pt x="105730" y="84671"/>
                  </a:lnTo>
                  <a:lnTo>
                    <a:pt x="105182" y="85070"/>
                  </a:lnTo>
                  <a:lnTo>
                    <a:pt x="104651" y="85452"/>
                  </a:lnTo>
                  <a:lnTo>
                    <a:pt x="104534" y="86249"/>
                  </a:lnTo>
                  <a:lnTo>
                    <a:pt x="104451" y="87063"/>
                  </a:lnTo>
                  <a:lnTo>
                    <a:pt x="104385" y="87860"/>
                  </a:lnTo>
                  <a:lnTo>
                    <a:pt x="104335" y="88674"/>
                  </a:lnTo>
                  <a:lnTo>
                    <a:pt x="104318" y="89488"/>
                  </a:lnTo>
                  <a:lnTo>
                    <a:pt x="104302" y="90285"/>
                  </a:lnTo>
                  <a:lnTo>
                    <a:pt x="104335" y="91099"/>
                  </a:lnTo>
                  <a:lnTo>
                    <a:pt x="104368" y="91896"/>
                  </a:lnTo>
                  <a:lnTo>
                    <a:pt x="104435" y="92693"/>
                  </a:lnTo>
                  <a:lnTo>
                    <a:pt x="104534" y="93490"/>
                  </a:lnTo>
                  <a:lnTo>
                    <a:pt x="104634" y="94288"/>
                  </a:lnTo>
                  <a:lnTo>
                    <a:pt x="104767" y="95085"/>
                  </a:lnTo>
                  <a:lnTo>
                    <a:pt x="104933" y="95882"/>
                  </a:lnTo>
                  <a:lnTo>
                    <a:pt x="105099" y="96663"/>
                  </a:lnTo>
                  <a:lnTo>
                    <a:pt x="105315" y="97460"/>
                  </a:lnTo>
                  <a:lnTo>
                    <a:pt x="105531" y="98241"/>
                  </a:lnTo>
                  <a:lnTo>
                    <a:pt x="105780" y="99004"/>
                  </a:lnTo>
                  <a:lnTo>
                    <a:pt x="106062" y="99768"/>
                  </a:lnTo>
                  <a:lnTo>
                    <a:pt x="106378" y="100532"/>
                  </a:lnTo>
                  <a:lnTo>
                    <a:pt x="106727" y="101263"/>
                  </a:lnTo>
                  <a:lnTo>
                    <a:pt x="107092" y="101994"/>
                  </a:lnTo>
                  <a:lnTo>
                    <a:pt x="107491" y="102708"/>
                  </a:lnTo>
                  <a:lnTo>
                    <a:pt x="107922" y="103406"/>
                  </a:lnTo>
                  <a:lnTo>
                    <a:pt x="108387" y="104070"/>
                  </a:lnTo>
                  <a:lnTo>
                    <a:pt x="108869" y="104734"/>
                  </a:lnTo>
                  <a:lnTo>
                    <a:pt x="109384" y="105366"/>
                  </a:lnTo>
                  <a:lnTo>
                    <a:pt x="109932" y="105963"/>
                  </a:lnTo>
                  <a:lnTo>
                    <a:pt x="110497" y="106545"/>
                  </a:lnTo>
                  <a:lnTo>
                    <a:pt x="110796" y="106811"/>
                  </a:lnTo>
                  <a:lnTo>
                    <a:pt x="111095" y="107093"/>
                  </a:lnTo>
                  <a:lnTo>
                    <a:pt x="111394" y="107359"/>
                  </a:lnTo>
                  <a:lnTo>
                    <a:pt x="111709" y="107608"/>
                  </a:lnTo>
                  <a:lnTo>
                    <a:pt x="112041" y="107857"/>
                  </a:lnTo>
                  <a:lnTo>
                    <a:pt x="112357" y="108089"/>
                  </a:lnTo>
                  <a:lnTo>
                    <a:pt x="112706" y="108322"/>
                  </a:lnTo>
                  <a:lnTo>
                    <a:pt x="113038" y="108554"/>
                  </a:lnTo>
                  <a:lnTo>
                    <a:pt x="113520" y="108837"/>
                  </a:lnTo>
                  <a:lnTo>
                    <a:pt x="114001" y="109102"/>
                  </a:lnTo>
                  <a:lnTo>
                    <a:pt x="114483" y="109368"/>
                  </a:lnTo>
                  <a:lnTo>
                    <a:pt x="114981" y="109617"/>
                  </a:lnTo>
                  <a:lnTo>
                    <a:pt x="115496" y="109833"/>
                  </a:lnTo>
                  <a:lnTo>
                    <a:pt x="116011" y="110066"/>
                  </a:lnTo>
                  <a:lnTo>
                    <a:pt x="116526" y="110265"/>
                  </a:lnTo>
                  <a:lnTo>
                    <a:pt x="117041" y="110464"/>
                  </a:lnTo>
                  <a:lnTo>
                    <a:pt x="118087" y="110830"/>
                  </a:lnTo>
                  <a:lnTo>
                    <a:pt x="119150" y="111179"/>
                  </a:lnTo>
                  <a:lnTo>
                    <a:pt x="121292" y="111860"/>
                  </a:lnTo>
                  <a:lnTo>
                    <a:pt x="122887" y="112358"/>
                  </a:lnTo>
                  <a:lnTo>
                    <a:pt x="124465" y="112873"/>
                  </a:lnTo>
                  <a:lnTo>
                    <a:pt x="126059" y="113421"/>
                  </a:lnTo>
                  <a:lnTo>
                    <a:pt x="127637" y="113969"/>
                  </a:lnTo>
                  <a:lnTo>
                    <a:pt x="129215" y="114533"/>
                  </a:lnTo>
                  <a:lnTo>
                    <a:pt x="130776" y="115131"/>
                  </a:lnTo>
                  <a:lnTo>
                    <a:pt x="132337" y="115729"/>
                  </a:lnTo>
                  <a:lnTo>
                    <a:pt x="133898" y="116344"/>
                  </a:lnTo>
                  <a:lnTo>
                    <a:pt x="135443" y="116975"/>
                  </a:lnTo>
                  <a:lnTo>
                    <a:pt x="136987" y="117623"/>
                  </a:lnTo>
                  <a:lnTo>
                    <a:pt x="138532" y="118270"/>
                  </a:lnTo>
                  <a:lnTo>
                    <a:pt x="140060" y="118951"/>
                  </a:lnTo>
                  <a:lnTo>
                    <a:pt x="141588" y="119649"/>
                  </a:lnTo>
                  <a:lnTo>
                    <a:pt x="143099" y="120346"/>
                  </a:lnTo>
                  <a:lnTo>
                    <a:pt x="144611" y="121061"/>
                  </a:lnTo>
                  <a:lnTo>
                    <a:pt x="146122" y="121808"/>
                  </a:lnTo>
                  <a:lnTo>
                    <a:pt x="147335" y="122406"/>
                  </a:lnTo>
                  <a:lnTo>
                    <a:pt x="148530" y="123037"/>
                  </a:lnTo>
                  <a:lnTo>
                    <a:pt x="149726" y="123685"/>
                  </a:lnTo>
                  <a:lnTo>
                    <a:pt x="150324" y="124017"/>
                  </a:lnTo>
                  <a:lnTo>
                    <a:pt x="150905" y="124366"/>
                  </a:lnTo>
                  <a:lnTo>
                    <a:pt x="151470" y="124731"/>
                  </a:lnTo>
                  <a:lnTo>
                    <a:pt x="152051" y="125097"/>
                  </a:lnTo>
                  <a:lnTo>
                    <a:pt x="152616" y="125462"/>
                  </a:lnTo>
                  <a:lnTo>
                    <a:pt x="153164" y="125844"/>
                  </a:lnTo>
                  <a:lnTo>
                    <a:pt x="153712" y="126243"/>
                  </a:lnTo>
                  <a:lnTo>
                    <a:pt x="154244" y="126658"/>
                  </a:lnTo>
                  <a:lnTo>
                    <a:pt x="154775" y="127090"/>
                  </a:lnTo>
                  <a:lnTo>
                    <a:pt x="155273" y="127538"/>
                  </a:lnTo>
                  <a:lnTo>
                    <a:pt x="155954" y="128152"/>
                  </a:lnTo>
                  <a:lnTo>
                    <a:pt x="156287" y="128468"/>
                  </a:lnTo>
                  <a:lnTo>
                    <a:pt x="156602" y="128800"/>
                  </a:lnTo>
                  <a:lnTo>
                    <a:pt x="156901" y="129149"/>
                  </a:lnTo>
                  <a:lnTo>
                    <a:pt x="157217" y="129481"/>
                  </a:lnTo>
                  <a:lnTo>
                    <a:pt x="157516" y="129847"/>
                  </a:lnTo>
                  <a:lnTo>
                    <a:pt x="157798" y="130195"/>
                  </a:lnTo>
                  <a:lnTo>
                    <a:pt x="158064" y="130561"/>
                  </a:lnTo>
                  <a:lnTo>
                    <a:pt x="158346" y="130926"/>
                  </a:lnTo>
                  <a:lnTo>
                    <a:pt x="158595" y="131308"/>
                  </a:lnTo>
                  <a:lnTo>
                    <a:pt x="158844" y="131690"/>
                  </a:lnTo>
                  <a:lnTo>
                    <a:pt x="159077" y="132089"/>
                  </a:lnTo>
                  <a:lnTo>
                    <a:pt x="159309" y="132487"/>
                  </a:lnTo>
                  <a:lnTo>
                    <a:pt x="159509" y="132886"/>
                  </a:lnTo>
                  <a:lnTo>
                    <a:pt x="159708" y="133301"/>
                  </a:lnTo>
                  <a:lnTo>
                    <a:pt x="161169" y="131889"/>
                  </a:lnTo>
                  <a:lnTo>
                    <a:pt x="162598" y="130478"/>
                  </a:lnTo>
                  <a:lnTo>
                    <a:pt x="163993" y="129016"/>
                  </a:lnTo>
                  <a:lnTo>
                    <a:pt x="165371" y="127538"/>
                  </a:lnTo>
                  <a:lnTo>
                    <a:pt x="166717" y="126043"/>
                  </a:lnTo>
                  <a:lnTo>
                    <a:pt x="168029" y="124499"/>
                  </a:lnTo>
                  <a:lnTo>
                    <a:pt x="169308" y="122954"/>
                  </a:lnTo>
                  <a:lnTo>
                    <a:pt x="170570" y="121360"/>
                  </a:lnTo>
                  <a:lnTo>
                    <a:pt x="171799" y="119765"/>
                  </a:lnTo>
                  <a:lnTo>
                    <a:pt x="172995" y="118121"/>
                  </a:lnTo>
                  <a:lnTo>
                    <a:pt x="174157" y="116477"/>
                  </a:lnTo>
                  <a:lnTo>
                    <a:pt x="175287" y="114799"/>
                  </a:lnTo>
                  <a:lnTo>
                    <a:pt x="176383" y="113105"/>
                  </a:lnTo>
                  <a:lnTo>
                    <a:pt x="177462" y="111378"/>
                  </a:lnTo>
                  <a:lnTo>
                    <a:pt x="178492" y="109634"/>
                  </a:lnTo>
                  <a:lnTo>
                    <a:pt x="179505" y="107857"/>
                  </a:lnTo>
                  <a:lnTo>
                    <a:pt x="179522" y="106910"/>
                  </a:lnTo>
                  <a:lnTo>
                    <a:pt x="179522" y="105947"/>
                  </a:lnTo>
                  <a:lnTo>
                    <a:pt x="179489" y="104984"/>
                  </a:lnTo>
                  <a:lnTo>
                    <a:pt x="179422" y="104037"/>
                  </a:lnTo>
                  <a:lnTo>
                    <a:pt x="179323" y="103090"/>
                  </a:lnTo>
                  <a:lnTo>
                    <a:pt x="179206" y="102127"/>
                  </a:lnTo>
                  <a:lnTo>
                    <a:pt x="179057" y="101180"/>
                  </a:lnTo>
                  <a:lnTo>
                    <a:pt x="178874" y="100250"/>
                  </a:lnTo>
                  <a:lnTo>
                    <a:pt x="178675" y="99303"/>
                  </a:lnTo>
                  <a:lnTo>
                    <a:pt x="178442" y="98373"/>
                  </a:lnTo>
                  <a:lnTo>
                    <a:pt x="178177" y="97460"/>
                  </a:lnTo>
                  <a:lnTo>
                    <a:pt x="177894" y="96546"/>
                  </a:lnTo>
                  <a:lnTo>
                    <a:pt x="177595" y="95633"/>
                  </a:lnTo>
                  <a:lnTo>
                    <a:pt x="177246" y="94736"/>
                  </a:lnTo>
                  <a:lnTo>
                    <a:pt x="176898" y="93856"/>
                  </a:lnTo>
                  <a:lnTo>
                    <a:pt x="176499" y="92976"/>
                  </a:lnTo>
                  <a:lnTo>
                    <a:pt x="176101" y="92112"/>
                  </a:lnTo>
                  <a:lnTo>
                    <a:pt x="175652" y="91248"/>
                  </a:lnTo>
                  <a:lnTo>
                    <a:pt x="175204" y="90418"/>
                  </a:lnTo>
                  <a:lnTo>
                    <a:pt x="174705" y="89587"/>
                  </a:lnTo>
                  <a:lnTo>
                    <a:pt x="174207" y="88774"/>
                  </a:lnTo>
                  <a:lnTo>
                    <a:pt x="173676" y="87976"/>
                  </a:lnTo>
                  <a:lnTo>
                    <a:pt x="173128" y="87196"/>
                  </a:lnTo>
                  <a:lnTo>
                    <a:pt x="172546" y="86432"/>
                  </a:lnTo>
                  <a:lnTo>
                    <a:pt x="171948" y="85684"/>
                  </a:lnTo>
                  <a:lnTo>
                    <a:pt x="171334" y="84954"/>
                  </a:lnTo>
                  <a:lnTo>
                    <a:pt x="170686" y="84239"/>
                  </a:lnTo>
                  <a:lnTo>
                    <a:pt x="170022" y="83542"/>
                  </a:lnTo>
                  <a:lnTo>
                    <a:pt x="169341" y="82878"/>
                  </a:lnTo>
                  <a:lnTo>
                    <a:pt x="168643" y="82230"/>
                  </a:lnTo>
                  <a:lnTo>
                    <a:pt x="167912" y="81599"/>
                  </a:lnTo>
                  <a:lnTo>
                    <a:pt x="167182" y="80984"/>
                  </a:lnTo>
                  <a:lnTo>
                    <a:pt x="166468" y="80436"/>
                  </a:lnTo>
                  <a:lnTo>
                    <a:pt x="165720" y="79888"/>
                  </a:lnTo>
                  <a:lnTo>
                    <a:pt x="164242" y="78842"/>
                  </a:lnTo>
                  <a:lnTo>
                    <a:pt x="162747" y="77779"/>
                  </a:lnTo>
                  <a:lnTo>
                    <a:pt x="162000" y="77247"/>
                  </a:lnTo>
                  <a:lnTo>
                    <a:pt x="161269" y="76716"/>
                  </a:lnTo>
                  <a:lnTo>
                    <a:pt x="160555" y="76151"/>
                  </a:lnTo>
                  <a:lnTo>
                    <a:pt x="159857" y="75586"/>
                  </a:lnTo>
                  <a:lnTo>
                    <a:pt x="159193" y="74989"/>
                  </a:lnTo>
                  <a:lnTo>
                    <a:pt x="158877" y="74673"/>
                  </a:lnTo>
                  <a:lnTo>
                    <a:pt x="158545" y="74357"/>
                  </a:lnTo>
                  <a:lnTo>
                    <a:pt x="158246" y="74042"/>
                  </a:lnTo>
                  <a:lnTo>
                    <a:pt x="157947" y="73710"/>
                  </a:lnTo>
                  <a:lnTo>
                    <a:pt x="157648" y="73378"/>
                  </a:lnTo>
                  <a:lnTo>
                    <a:pt x="157366" y="73029"/>
                  </a:lnTo>
                  <a:lnTo>
                    <a:pt x="157100" y="72680"/>
                  </a:lnTo>
                  <a:lnTo>
                    <a:pt x="156835" y="72315"/>
                  </a:lnTo>
                  <a:lnTo>
                    <a:pt x="156585" y="71949"/>
                  </a:lnTo>
                  <a:lnTo>
                    <a:pt x="156353" y="71567"/>
                  </a:lnTo>
                  <a:lnTo>
                    <a:pt x="156170" y="71235"/>
                  </a:lnTo>
                  <a:lnTo>
                    <a:pt x="156004" y="70919"/>
                  </a:lnTo>
                  <a:lnTo>
                    <a:pt x="155838" y="70587"/>
                  </a:lnTo>
                  <a:lnTo>
                    <a:pt x="155672" y="70255"/>
                  </a:lnTo>
                  <a:lnTo>
                    <a:pt x="155390" y="69574"/>
                  </a:lnTo>
                  <a:lnTo>
                    <a:pt x="155141" y="68893"/>
                  </a:lnTo>
                  <a:lnTo>
                    <a:pt x="154925" y="68196"/>
                  </a:lnTo>
                  <a:lnTo>
                    <a:pt x="154742" y="67481"/>
                  </a:lnTo>
                  <a:lnTo>
                    <a:pt x="154592" y="66751"/>
                  </a:lnTo>
                  <a:lnTo>
                    <a:pt x="154460" y="66037"/>
                  </a:lnTo>
                  <a:lnTo>
                    <a:pt x="154343" y="65289"/>
                  </a:lnTo>
                  <a:lnTo>
                    <a:pt x="154244" y="64558"/>
                  </a:lnTo>
                  <a:lnTo>
                    <a:pt x="154177" y="63811"/>
                  </a:lnTo>
                  <a:lnTo>
                    <a:pt x="154127" y="63064"/>
                  </a:lnTo>
                  <a:lnTo>
                    <a:pt x="154078" y="62316"/>
                  </a:lnTo>
                  <a:lnTo>
                    <a:pt x="154044" y="61569"/>
                  </a:lnTo>
                  <a:lnTo>
                    <a:pt x="154011" y="60074"/>
                  </a:lnTo>
                  <a:lnTo>
                    <a:pt x="153961" y="56520"/>
                  </a:lnTo>
                  <a:lnTo>
                    <a:pt x="153928" y="54710"/>
                  </a:lnTo>
                  <a:lnTo>
                    <a:pt x="153878" y="52916"/>
                  </a:lnTo>
                  <a:lnTo>
                    <a:pt x="153828" y="51105"/>
                  </a:lnTo>
                  <a:lnTo>
                    <a:pt x="153729" y="49312"/>
                  </a:lnTo>
                  <a:lnTo>
                    <a:pt x="153662" y="48431"/>
                  </a:lnTo>
                  <a:lnTo>
                    <a:pt x="153596" y="47535"/>
                  </a:lnTo>
                  <a:lnTo>
                    <a:pt x="153496" y="46638"/>
                  </a:lnTo>
                  <a:lnTo>
                    <a:pt x="153397" y="45757"/>
                  </a:lnTo>
                  <a:lnTo>
                    <a:pt x="153297" y="44877"/>
                  </a:lnTo>
                  <a:lnTo>
                    <a:pt x="153164" y="44014"/>
                  </a:lnTo>
                  <a:lnTo>
                    <a:pt x="153015" y="43133"/>
                  </a:lnTo>
                  <a:lnTo>
                    <a:pt x="152849" y="42270"/>
                  </a:lnTo>
                  <a:lnTo>
                    <a:pt x="152666" y="41423"/>
                  </a:lnTo>
                  <a:lnTo>
                    <a:pt x="152467" y="40576"/>
                  </a:lnTo>
                  <a:lnTo>
                    <a:pt x="152234" y="39729"/>
                  </a:lnTo>
                  <a:lnTo>
                    <a:pt x="151985" y="38898"/>
                  </a:lnTo>
                  <a:lnTo>
                    <a:pt x="151719" y="38068"/>
                  </a:lnTo>
                  <a:lnTo>
                    <a:pt x="151420" y="37254"/>
                  </a:lnTo>
                  <a:lnTo>
                    <a:pt x="151088" y="36457"/>
                  </a:lnTo>
                  <a:lnTo>
                    <a:pt x="150739" y="35660"/>
                  </a:lnTo>
                  <a:lnTo>
                    <a:pt x="150357" y="34879"/>
                  </a:lnTo>
                  <a:lnTo>
                    <a:pt x="149959" y="34115"/>
                  </a:lnTo>
                  <a:lnTo>
                    <a:pt x="149510" y="33351"/>
                  </a:lnTo>
                  <a:lnTo>
                    <a:pt x="149045" y="32604"/>
                  </a:lnTo>
                  <a:lnTo>
                    <a:pt x="148663" y="32039"/>
                  </a:lnTo>
                  <a:lnTo>
                    <a:pt x="148265" y="31491"/>
                  </a:lnTo>
                  <a:lnTo>
                    <a:pt x="147849" y="30943"/>
                  </a:lnTo>
                  <a:lnTo>
                    <a:pt x="147418" y="30411"/>
                  </a:lnTo>
                  <a:lnTo>
                    <a:pt x="146969" y="29896"/>
                  </a:lnTo>
                  <a:lnTo>
                    <a:pt x="146521" y="29398"/>
                  </a:lnTo>
                  <a:lnTo>
                    <a:pt x="146039" y="28916"/>
                  </a:lnTo>
                  <a:lnTo>
                    <a:pt x="145557" y="28435"/>
                  </a:lnTo>
                  <a:lnTo>
                    <a:pt x="145059" y="27970"/>
                  </a:lnTo>
                  <a:lnTo>
                    <a:pt x="144561" y="27521"/>
                  </a:lnTo>
                  <a:lnTo>
                    <a:pt x="144046" y="27073"/>
                  </a:lnTo>
                  <a:lnTo>
                    <a:pt x="143515" y="26641"/>
                  </a:lnTo>
                  <a:lnTo>
                    <a:pt x="142966" y="26226"/>
                  </a:lnTo>
                  <a:lnTo>
                    <a:pt x="142418" y="25811"/>
                  </a:lnTo>
                  <a:lnTo>
                    <a:pt x="141870" y="25412"/>
                  </a:lnTo>
                  <a:lnTo>
                    <a:pt x="141306" y="25013"/>
                  </a:lnTo>
                  <a:lnTo>
                    <a:pt x="140724" y="24631"/>
                  </a:lnTo>
                  <a:lnTo>
                    <a:pt x="140143" y="24249"/>
                  </a:lnTo>
                  <a:lnTo>
                    <a:pt x="139562" y="23884"/>
                  </a:lnTo>
                  <a:lnTo>
                    <a:pt x="138964" y="23535"/>
                  </a:lnTo>
                  <a:lnTo>
                    <a:pt x="137768" y="22838"/>
                  </a:lnTo>
                  <a:lnTo>
                    <a:pt x="136539" y="22190"/>
                  </a:lnTo>
                  <a:lnTo>
                    <a:pt x="135310" y="21542"/>
                  </a:lnTo>
                  <a:lnTo>
                    <a:pt x="134064" y="20944"/>
                  </a:lnTo>
                  <a:lnTo>
                    <a:pt x="132802" y="20346"/>
                  </a:lnTo>
                  <a:lnTo>
                    <a:pt x="131556" y="19782"/>
                  </a:lnTo>
                  <a:lnTo>
                    <a:pt x="130327" y="19250"/>
                  </a:lnTo>
                  <a:lnTo>
                    <a:pt x="129115" y="18686"/>
                  </a:lnTo>
                  <a:lnTo>
                    <a:pt x="128500" y="18403"/>
                  </a:lnTo>
                  <a:lnTo>
                    <a:pt x="127903" y="18104"/>
                  </a:lnTo>
                  <a:lnTo>
                    <a:pt x="127305" y="17805"/>
                  </a:lnTo>
                  <a:lnTo>
                    <a:pt x="126723" y="17473"/>
                  </a:lnTo>
                  <a:lnTo>
                    <a:pt x="126142" y="17141"/>
                  </a:lnTo>
                  <a:lnTo>
                    <a:pt x="125577" y="16792"/>
                  </a:lnTo>
                  <a:lnTo>
                    <a:pt x="125029" y="16427"/>
                  </a:lnTo>
                  <a:lnTo>
                    <a:pt x="124498" y="16045"/>
                  </a:lnTo>
                  <a:lnTo>
                    <a:pt x="123983" y="15630"/>
                  </a:lnTo>
                  <a:lnTo>
                    <a:pt x="123485" y="15198"/>
                  </a:lnTo>
                  <a:lnTo>
                    <a:pt x="123020" y="14733"/>
                  </a:lnTo>
                  <a:lnTo>
                    <a:pt x="122571" y="14251"/>
                  </a:lnTo>
                  <a:lnTo>
                    <a:pt x="122173" y="13769"/>
                  </a:lnTo>
                  <a:lnTo>
                    <a:pt x="121807" y="13271"/>
                  </a:lnTo>
                  <a:lnTo>
                    <a:pt x="121458" y="12773"/>
                  </a:lnTo>
                  <a:lnTo>
                    <a:pt x="121126" y="12241"/>
                  </a:lnTo>
                  <a:lnTo>
                    <a:pt x="120811" y="11710"/>
                  </a:lnTo>
                  <a:lnTo>
                    <a:pt x="120512" y="11162"/>
                  </a:lnTo>
                  <a:lnTo>
                    <a:pt x="119914" y="10066"/>
                  </a:lnTo>
                  <a:lnTo>
                    <a:pt x="119349" y="8970"/>
                  </a:lnTo>
                  <a:lnTo>
                    <a:pt x="119050" y="8421"/>
                  </a:lnTo>
                  <a:lnTo>
                    <a:pt x="118751" y="7873"/>
                  </a:lnTo>
                  <a:lnTo>
                    <a:pt x="118436" y="7342"/>
                  </a:lnTo>
                  <a:lnTo>
                    <a:pt x="118120" y="6810"/>
                  </a:lnTo>
                  <a:lnTo>
                    <a:pt x="117771" y="6296"/>
                  </a:lnTo>
                  <a:lnTo>
                    <a:pt x="117406" y="5781"/>
                  </a:lnTo>
                  <a:lnTo>
                    <a:pt x="117140" y="5449"/>
                  </a:lnTo>
                  <a:lnTo>
                    <a:pt x="116874" y="5133"/>
                  </a:lnTo>
                  <a:lnTo>
                    <a:pt x="116592" y="4817"/>
                  </a:lnTo>
                  <a:lnTo>
                    <a:pt x="116293" y="4502"/>
                  </a:lnTo>
                  <a:lnTo>
                    <a:pt x="115994" y="4220"/>
                  </a:lnTo>
                  <a:lnTo>
                    <a:pt x="115679" y="3921"/>
                  </a:lnTo>
                  <a:lnTo>
                    <a:pt x="115363" y="3655"/>
                  </a:lnTo>
                  <a:lnTo>
                    <a:pt x="115031" y="3389"/>
                  </a:lnTo>
                  <a:lnTo>
                    <a:pt x="114699" y="3123"/>
                  </a:lnTo>
                  <a:lnTo>
                    <a:pt x="114350" y="2874"/>
                  </a:lnTo>
                  <a:lnTo>
                    <a:pt x="114001" y="2642"/>
                  </a:lnTo>
                  <a:lnTo>
                    <a:pt x="113652" y="2409"/>
                  </a:lnTo>
                  <a:lnTo>
                    <a:pt x="113287" y="2193"/>
                  </a:lnTo>
                  <a:lnTo>
                    <a:pt x="112905" y="1994"/>
                  </a:lnTo>
                  <a:lnTo>
                    <a:pt x="112540" y="1795"/>
                  </a:lnTo>
                  <a:lnTo>
                    <a:pt x="112158" y="1595"/>
                  </a:lnTo>
                  <a:lnTo>
                    <a:pt x="111759" y="1429"/>
                  </a:lnTo>
                  <a:lnTo>
                    <a:pt x="111377" y="1263"/>
                  </a:lnTo>
                  <a:lnTo>
                    <a:pt x="110978" y="1097"/>
                  </a:lnTo>
                  <a:lnTo>
                    <a:pt x="110580" y="948"/>
                  </a:lnTo>
                  <a:lnTo>
                    <a:pt x="110181" y="815"/>
                  </a:lnTo>
                  <a:lnTo>
                    <a:pt x="109766" y="682"/>
                  </a:lnTo>
                  <a:lnTo>
                    <a:pt x="109351" y="566"/>
                  </a:lnTo>
                  <a:lnTo>
                    <a:pt x="108936" y="466"/>
                  </a:lnTo>
                  <a:lnTo>
                    <a:pt x="108520" y="366"/>
                  </a:lnTo>
                  <a:lnTo>
                    <a:pt x="108105" y="283"/>
                  </a:lnTo>
                  <a:lnTo>
                    <a:pt x="107690" y="217"/>
                  </a:lnTo>
                  <a:lnTo>
                    <a:pt x="107258" y="150"/>
                  </a:lnTo>
                  <a:lnTo>
                    <a:pt x="106843" y="101"/>
                  </a:lnTo>
                  <a:lnTo>
                    <a:pt x="106411" y="51"/>
                  </a:lnTo>
                  <a:lnTo>
                    <a:pt x="105979" y="34"/>
                  </a:lnTo>
                  <a:lnTo>
                    <a:pt x="1055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1169106" y="1900317"/>
              <a:ext cx="2929809" cy="2831546"/>
            </a:xfrm>
            <a:custGeom>
              <a:avLst/>
              <a:gdLst/>
              <a:ahLst/>
              <a:cxnLst/>
              <a:rect l="l" t="t" r="r" b="b"/>
              <a:pathLst>
                <a:path w="142103" h="137337" extrusionOk="0">
                  <a:moveTo>
                    <a:pt x="67232" y="32055"/>
                  </a:moveTo>
                  <a:lnTo>
                    <a:pt x="67331" y="32089"/>
                  </a:lnTo>
                  <a:lnTo>
                    <a:pt x="67414" y="32122"/>
                  </a:lnTo>
                  <a:lnTo>
                    <a:pt x="67497" y="32172"/>
                  </a:lnTo>
                  <a:lnTo>
                    <a:pt x="67580" y="32238"/>
                  </a:lnTo>
                  <a:lnTo>
                    <a:pt x="67630" y="32321"/>
                  </a:lnTo>
                  <a:lnTo>
                    <a:pt x="67663" y="32404"/>
                  </a:lnTo>
                  <a:lnTo>
                    <a:pt x="67697" y="32504"/>
                  </a:lnTo>
                  <a:lnTo>
                    <a:pt x="67697" y="32604"/>
                  </a:lnTo>
                  <a:lnTo>
                    <a:pt x="67680" y="32703"/>
                  </a:lnTo>
                  <a:lnTo>
                    <a:pt x="67614" y="32936"/>
                  </a:lnTo>
                  <a:lnTo>
                    <a:pt x="67531" y="33152"/>
                  </a:lnTo>
                  <a:lnTo>
                    <a:pt x="67348" y="33583"/>
                  </a:lnTo>
                  <a:lnTo>
                    <a:pt x="67132" y="33999"/>
                  </a:lnTo>
                  <a:lnTo>
                    <a:pt x="66883" y="34381"/>
                  </a:lnTo>
                  <a:lnTo>
                    <a:pt x="66617" y="34746"/>
                  </a:lnTo>
                  <a:lnTo>
                    <a:pt x="66318" y="35095"/>
                  </a:lnTo>
                  <a:lnTo>
                    <a:pt x="65986" y="35410"/>
                  </a:lnTo>
                  <a:lnTo>
                    <a:pt x="65637" y="35693"/>
                  </a:lnTo>
                  <a:lnTo>
                    <a:pt x="65255" y="35958"/>
                  </a:lnTo>
                  <a:lnTo>
                    <a:pt x="64857" y="36191"/>
                  </a:lnTo>
                  <a:lnTo>
                    <a:pt x="64458" y="36390"/>
                  </a:lnTo>
                  <a:lnTo>
                    <a:pt x="64026" y="36556"/>
                  </a:lnTo>
                  <a:lnTo>
                    <a:pt x="63578" y="36689"/>
                  </a:lnTo>
                  <a:lnTo>
                    <a:pt x="63129" y="36789"/>
                  </a:lnTo>
                  <a:lnTo>
                    <a:pt x="62664" y="36839"/>
                  </a:lnTo>
                  <a:lnTo>
                    <a:pt x="62199" y="36855"/>
                  </a:lnTo>
                  <a:lnTo>
                    <a:pt x="61718" y="36839"/>
                  </a:lnTo>
                  <a:lnTo>
                    <a:pt x="61269" y="36789"/>
                  </a:lnTo>
                  <a:lnTo>
                    <a:pt x="60821" y="36689"/>
                  </a:lnTo>
                  <a:lnTo>
                    <a:pt x="60372" y="36556"/>
                  </a:lnTo>
                  <a:lnTo>
                    <a:pt x="59957" y="36390"/>
                  </a:lnTo>
                  <a:lnTo>
                    <a:pt x="59542" y="36208"/>
                  </a:lnTo>
                  <a:lnTo>
                    <a:pt x="59143" y="35975"/>
                  </a:lnTo>
                  <a:lnTo>
                    <a:pt x="58778" y="35709"/>
                  </a:lnTo>
                  <a:lnTo>
                    <a:pt x="58429" y="35427"/>
                  </a:lnTo>
                  <a:lnTo>
                    <a:pt x="58097" y="35128"/>
                  </a:lnTo>
                  <a:lnTo>
                    <a:pt x="57798" y="34779"/>
                  </a:lnTo>
                  <a:lnTo>
                    <a:pt x="57516" y="34414"/>
                  </a:lnTo>
                  <a:lnTo>
                    <a:pt x="57283" y="34032"/>
                  </a:lnTo>
                  <a:lnTo>
                    <a:pt x="57067" y="33633"/>
                  </a:lnTo>
                  <a:lnTo>
                    <a:pt x="56868" y="33201"/>
                  </a:lnTo>
                  <a:lnTo>
                    <a:pt x="56718" y="32770"/>
                  </a:lnTo>
                  <a:lnTo>
                    <a:pt x="56702" y="32670"/>
                  </a:lnTo>
                  <a:lnTo>
                    <a:pt x="56702" y="32570"/>
                  </a:lnTo>
                  <a:lnTo>
                    <a:pt x="56735" y="32471"/>
                  </a:lnTo>
                  <a:lnTo>
                    <a:pt x="56768" y="32371"/>
                  </a:lnTo>
                  <a:lnTo>
                    <a:pt x="56818" y="32305"/>
                  </a:lnTo>
                  <a:lnTo>
                    <a:pt x="56884" y="32222"/>
                  </a:lnTo>
                  <a:lnTo>
                    <a:pt x="56967" y="32172"/>
                  </a:lnTo>
                  <a:lnTo>
                    <a:pt x="57067" y="32138"/>
                  </a:lnTo>
                  <a:lnTo>
                    <a:pt x="57167" y="32122"/>
                  </a:lnTo>
                  <a:lnTo>
                    <a:pt x="57266" y="32122"/>
                  </a:lnTo>
                  <a:lnTo>
                    <a:pt x="57366" y="32138"/>
                  </a:lnTo>
                  <a:lnTo>
                    <a:pt x="57449" y="32172"/>
                  </a:lnTo>
                  <a:lnTo>
                    <a:pt x="57532" y="32238"/>
                  </a:lnTo>
                  <a:lnTo>
                    <a:pt x="57599" y="32305"/>
                  </a:lnTo>
                  <a:lnTo>
                    <a:pt x="57665" y="32388"/>
                  </a:lnTo>
                  <a:lnTo>
                    <a:pt x="57698" y="32487"/>
                  </a:lnTo>
                  <a:lnTo>
                    <a:pt x="57815" y="32853"/>
                  </a:lnTo>
                  <a:lnTo>
                    <a:pt x="57964" y="33201"/>
                  </a:lnTo>
                  <a:lnTo>
                    <a:pt x="58147" y="33534"/>
                  </a:lnTo>
                  <a:lnTo>
                    <a:pt x="58346" y="33849"/>
                  </a:lnTo>
                  <a:lnTo>
                    <a:pt x="58579" y="34148"/>
                  </a:lnTo>
                  <a:lnTo>
                    <a:pt x="58828" y="34414"/>
                  </a:lnTo>
                  <a:lnTo>
                    <a:pt x="59093" y="34680"/>
                  </a:lnTo>
                  <a:lnTo>
                    <a:pt x="59392" y="34912"/>
                  </a:lnTo>
                  <a:lnTo>
                    <a:pt x="59691" y="35111"/>
                  </a:lnTo>
                  <a:lnTo>
                    <a:pt x="60007" y="35311"/>
                  </a:lnTo>
                  <a:lnTo>
                    <a:pt x="60356" y="35460"/>
                  </a:lnTo>
                  <a:lnTo>
                    <a:pt x="60704" y="35610"/>
                  </a:lnTo>
                  <a:lnTo>
                    <a:pt x="61053" y="35709"/>
                  </a:lnTo>
                  <a:lnTo>
                    <a:pt x="61435" y="35792"/>
                  </a:lnTo>
                  <a:lnTo>
                    <a:pt x="61801" y="35826"/>
                  </a:lnTo>
                  <a:lnTo>
                    <a:pt x="62199" y="35842"/>
                  </a:lnTo>
                  <a:lnTo>
                    <a:pt x="62581" y="35826"/>
                  </a:lnTo>
                  <a:lnTo>
                    <a:pt x="62963" y="35792"/>
                  </a:lnTo>
                  <a:lnTo>
                    <a:pt x="63345" y="35709"/>
                  </a:lnTo>
                  <a:lnTo>
                    <a:pt x="63694" y="35593"/>
                  </a:lnTo>
                  <a:lnTo>
                    <a:pt x="64059" y="35460"/>
                  </a:lnTo>
                  <a:lnTo>
                    <a:pt x="64391" y="35294"/>
                  </a:lnTo>
                  <a:lnTo>
                    <a:pt x="64707" y="35111"/>
                  </a:lnTo>
                  <a:lnTo>
                    <a:pt x="65023" y="34896"/>
                  </a:lnTo>
                  <a:lnTo>
                    <a:pt x="65305" y="34663"/>
                  </a:lnTo>
                  <a:lnTo>
                    <a:pt x="65587" y="34397"/>
                  </a:lnTo>
                  <a:lnTo>
                    <a:pt x="65820" y="34115"/>
                  </a:lnTo>
                  <a:lnTo>
                    <a:pt x="66052" y="33816"/>
                  </a:lnTo>
                  <a:lnTo>
                    <a:pt x="66252" y="33500"/>
                  </a:lnTo>
                  <a:lnTo>
                    <a:pt x="66434" y="33152"/>
                  </a:lnTo>
                  <a:lnTo>
                    <a:pt x="66584" y="32803"/>
                  </a:lnTo>
                  <a:lnTo>
                    <a:pt x="66700" y="32437"/>
                  </a:lnTo>
                  <a:lnTo>
                    <a:pt x="66733" y="32338"/>
                  </a:lnTo>
                  <a:lnTo>
                    <a:pt x="66800" y="32255"/>
                  </a:lnTo>
                  <a:lnTo>
                    <a:pt x="66866" y="32188"/>
                  </a:lnTo>
                  <a:lnTo>
                    <a:pt x="66949" y="32122"/>
                  </a:lnTo>
                  <a:lnTo>
                    <a:pt x="67032" y="32089"/>
                  </a:lnTo>
                  <a:lnTo>
                    <a:pt x="67132" y="32072"/>
                  </a:lnTo>
                  <a:lnTo>
                    <a:pt x="67232" y="32055"/>
                  </a:lnTo>
                  <a:close/>
                  <a:moveTo>
                    <a:pt x="90052" y="32055"/>
                  </a:moveTo>
                  <a:lnTo>
                    <a:pt x="90151" y="32089"/>
                  </a:lnTo>
                  <a:lnTo>
                    <a:pt x="90251" y="32122"/>
                  </a:lnTo>
                  <a:lnTo>
                    <a:pt x="90334" y="32172"/>
                  </a:lnTo>
                  <a:lnTo>
                    <a:pt x="90400" y="32238"/>
                  </a:lnTo>
                  <a:lnTo>
                    <a:pt x="90450" y="32321"/>
                  </a:lnTo>
                  <a:lnTo>
                    <a:pt x="90500" y="32404"/>
                  </a:lnTo>
                  <a:lnTo>
                    <a:pt x="90517" y="32504"/>
                  </a:lnTo>
                  <a:lnTo>
                    <a:pt x="90517" y="32604"/>
                  </a:lnTo>
                  <a:lnTo>
                    <a:pt x="90500" y="32703"/>
                  </a:lnTo>
                  <a:lnTo>
                    <a:pt x="90434" y="32936"/>
                  </a:lnTo>
                  <a:lnTo>
                    <a:pt x="90351" y="33152"/>
                  </a:lnTo>
                  <a:lnTo>
                    <a:pt x="90168" y="33583"/>
                  </a:lnTo>
                  <a:lnTo>
                    <a:pt x="89952" y="33999"/>
                  </a:lnTo>
                  <a:lnTo>
                    <a:pt x="89720" y="34381"/>
                  </a:lnTo>
                  <a:lnTo>
                    <a:pt x="89437" y="34746"/>
                  </a:lnTo>
                  <a:lnTo>
                    <a:pt x="89138" y="35095"/>
                  </a:lnTo>
                  <a:lnTo>
                    <a:pt x="88806" y="35410"/>
                  </a:lnTo>
                  <a:lnTo>
                    <a:pt x="88457" y="35693"/>
                  </a:lnTo>
                  <a:lnTo>
                    <a:pt x="88075" y="35958"/>
                  </a:lnTo>
                  <a:lnTo>
                    <a:pt x="87693" y="36191"/>
                  </a:lnTo>
                  <a:lnTo>
                    <a:pt x="87278" y="36390"/>
                  </a:lnTo>
                  <a:lnTo>
                    <a:pt x="86846" y="36556"/>
                  </a:lnTo>
                  <a:lnTo>
                    <a:pt x="86414" y="36689"/>
                  </a:lnTo>
                  <a:lnTo>
                    <a:pt x="85949" y="36789"/>
                  </a:lnTo>
                  <a:lnTo>
                    <a:pt x="85484" y="36839"/>
                  </a:lnTo>
                  <a:lnTo>
                    <a:pt x="85019" y="36855"/>
                  </a:lnTo>
                  <a:lnTo>
                    <a:pt x="84554" y="36839"/>
                  </a:lnTo>
                  <a:lnTo>
                    <a:pt x="84089" y="36789"/>
                  </a:lnTo>
                  <a:lnTo>
                    <a:pt x="83641" y="36689"/>
                  </a:lnTo>
                  <a:lnTo>
                    <a:pt x="83192" y="36556"/>
                  </a:lnTo>
                  <a:lnTo>
                    <a:pt x="82777" y="36390"/>
                  </a:lnTo>
                  <a:lnTo>
                    <a:pt x="82362" y="36208"/>
                  </a:lnTo>
                  <a:lnTo>
                    <a:pt x="81980" y="35975"/>
                  </a:lnTo>
                  <a:lnTo>
                    <a:pt x="81598" y="35709"/>
                  </a:lnTo>
                  <a:lnTo>
                    <a:pt x="81249" y="35427"/>
                  </a:lnTo>
                  <a:lnTo>
                    <a:pt x="80917" y="35128"/>
                  </a:lnTo>
                  <a:lnTo>
                    <a:pt x="80618" y="34779"/>
                  </a:lnTo>
                  <a:lnTo>
                    <a:pt x="80352" y="34414"/>
                  </a:lnTo>
                  <a:lnTo>
                    <a:pt x="80103" y="34032"/>
                  </a:lnTo>
                  <a:lnTo>
                    <a:pt x="79887" y="33633"/>
                  </a:lnTo>
                  <a:lnTo>
                    <a:pt x="79705" y="33201"/>
                  </a:lnTo>
                  <a:lnTo>
                    <a:pt x="79555" y="32770"/>
                  </a:lnTo>
                  <a:lnTo>
                    <a:pt x="79522" y="32670"/>
                  </a:lnTo>
                  <a:lnTo>
                    <a:pt x="79538" y="32570"/>
                  </a:lnTo>
                  <a:lnTo>
                    <a:pt x="79555" y="32471"/>
                  </a:lnTo>
                  <a:lnTo>
                    <a:pt x="79588" y="32371"/>
                  </a:lnTo>
                  <a:lnTo>
                    <a:pt x="79638" y="32305"/>
                  </a:lnTo>
                  <a:lnTo>
                    <a:pt x="79721" y="32222"/>
                  </a:lnTo>
                  <a:lnTo>
                    <a:pt x="79804" y="32172"/>
                  </a:lnTo>
                  <a:lnTo>
                    <a:pt x="79887" y="32138"/>
                  </a:lnTo>
                  <a:lnTo>
                    <a:pt x="79987" y="32122"/>
                  </a:lnTo>
                  <a:lnTo>
                    <a:pt x="80087" y="32122"/>
                  </a:lnTo>
                  <a:lnTo>
                    <a:pt x="80186" y="32138"/>
                  </a:lnTo>
                  <a:lnTo>
                    <a:pt x="80269" y="32172"/>
                  </a:lnTo>
                  <a:lnTo>
                    <a:pt x="80352" y="32238"/>
                  </a:lnTo>
                  <a:lnTo>
                    <a:pt x="80419" y="32305"/>
                  </a:lnTo>
                  <a:lnTo>
                    <a:pt x="80485" y="32388"/>
                  </a:lnTo>
                  <a:lnTo>
                    <a:pt x="80518" y="32487"/>
                  </a:lnTo>
                  <a:lnTo>
                    <a:pt x="80651" y="32853"/>
                  </a:lnTo>
                  <a:lnTo>
                    <a:pt x="80801" y="33201"/>
                  </a:lnTo>
                  <a:lnTo>
                    <a:pt x="80967" y="33534"/>
                  </a:lnTo>
                  <a:lnTo>
                    <a:pt x="81183" y="33849"/>
                  </a:lnTo>
                  <a:lnTo>
                    <a:pt x="81399" y="34148"/>
                  </a:lnTo>
                  <a:lnTo>
                    <a:pt x="81648" y="34414"/>
                  </a:lnTo>
                  <a:lnTo>
                    <a:pt x="81914" y="34680"/>
                  </a:lnTo>
                  <a:lnTo>
                    <a:pt x="82212" y="34912"/>
                  </a:lnTo>
                  <a:lnTo>
                    <a:pt x="82511" y="35111"/>
                  </a:lnTo>
                  <a:lnTo>
                    <a:pt x="82844" y="35311"/>
                  </a:lnTo>
                  <a:lnTo>
                    <a:pt x="83176" y="35460"/>
                  </a:lnTo>
                  <a:lnTo>
                    <a:pt x="83525" y="35610"/>
                  </a:lnTo>
                  <a:lnTo>
                    <a:pt x="83890" y="35709"/>
                  </a:lnTo>
                  <a:lnTo>
                    <a:pt x="84255" y="35792"/>
                  </a:lnTo>
                  <a:lnTo>
                    <a:pt x="84637" y="35826"/>
                  </a:lnTo>
                  <a:lnTo>
                    <a:pt x="85019" y="35842"/>
                  </a:lnTo>
                  <a:lnTo>
                    <a:pt x="85401" y="35826"/>
                  </a:lnTo>
                  <a:lnTo>
                    <a:pt x="85783" y="35792"/>
                  </a:lnTo>
                  <a:lnTo>
                    <a:pt x="86165" y="35709"/>
                  </a:lnTo>
                  <a:lnTo>
                    <a:pt x="86531" y="35593"/>
                  </a:lnTo>
                  <a:lnTo>
                    <a:pt x="86879" y="35460"/>
                  </a:lnTo>
                  <a:lnTo>
                    <a:pt x="87212" y="35294"/>
                  </a:lnTo>
                  <a:lnTo>
                    <a:pt x="87544" y="35111"/>
                  </a:lnTo>
                  <a:lnTo>
                    <a:pt x="87843" y="34896"/>
                  </a:lnTo>
                  <a:lnTo>
                    <a:pt x="88125" y="34663"/>
                  </a:lnTo>
                  <a:lnTo>
                    <a:pt x="88407" y="34397"/>
                  </a:lnTo>
                  <a:lnTo>
                    <a:pt x="88657" y="34115"/>
                  </a:lnTo>
                  <a:lnTo>
                    <a:pt x="88872" y="33816"/>
                  </a:lnTo>
                  <a:lnTo>
                    <a:pt x="89072" y="33500"/>
                  </a:lnTo>
                  <a:lnTo>
                    <a:pt x="89254" y="33152"/>
                  </a:lnTo>
                  <a:lnTo>
                    <a:pt x="89404" y="32803"/>
                  </a:lnTo>
                  <a:lnTo>
                    <a:pt x="89520" y="32437"/>
                  </a:lnTo>
                  <a:lnTo>
                    <a:pt x="89570" y="32338"/>
                  </a:lnTo>
                  <a:lnTo>
                    <a:pt x="89620" y="32255"/>
                  </a:lnTo>
                  <a:lnTo>
                    <a:pt x="89686" y="32188"/>
                  </a:lnTo>
                  <a:lnTo>
                    <a:pt x="89769" y="32122"/>
                  </a:lnTo>
                  <a:lnTo>
                    <a:pt x="89852" y="32089"/>
                  </a:lnTo>
                  <a:lnTo>
                    <a:pt x="89952" y="32072"/>
                  </a:lnTo>
                  <a:lnTo>
                    <a:pt x="90052" y="32055"/>
                  </a:lnTo>
                  <a:close/>
                  <a:moveTo>
                    <a:pt x="74340" y="1"/>
                  </a:moveTo>
                  <a:lnTo>
                    <a:pt x="74390" y="350"/>
                  </a:lnTo>
                  <a:lnTo>
                    <a:pt x="74440" y="682"/>
                  </a:lnTo>
                  <a:lnTo>
                    <a:pt x="74456" y="1014"/>
                  </a:lnTo>
                  <a:lnTo>
                    <a:pt x="74473" y="1346"/>
                  </a:lnTo>
                  <a:lnTo>
                    <a:pt x="74456" y="1678"/>
                  </a:lnTo>
                  <a:lnTo>
                    <a:pt x="74440" y="2011"/>
                  </a:lnTo>
                  <a:lnTo>
                    <a:pt x="74406" y="2343"/>
                  </a:lnTo>
                  <a:lnTo>
                    <a:pt x="74357" y="2675"/>
                  </a:lnTo>
                  <a:lnTo>
                    <a:pt x="74307" y="3007"/>
                  </a:lnTo>
                  <a:lnTo>
                    <a:pt x="74224" y="3323"/>
                  </a:lnTo>
                  <a:lnTo>
                    <a:pt x="74141" y="3655"/>
                  </a:lnTo>
                  <a:lnTo>
                    <a:pt x="74058" y="3970"/>
                  </a:lnTo>
                  <a:lnTo>
                    <a:pt x="73941" y="4286"/>
                  </a:lnTo>
                  <a:lnTo>
                    <a:pt x="73825" y="4602"/>
                  </a:lnTo>
                  <a:lnTo>
                    <a:pt x="73692" y="4917"/>
                  </a:lnTo>
                  <a:lnTo>
                    <a:pt x="73543" y="5233"/>
                  </a:lnTo>
                  <a:lnTo>
                    <a:pt x="73393" y="5532"/>
                  </a:lnTo>
                  <a:lnTo>
                    <a:pt x="73244" y="5847"/>
                  </a:lnTo>
                  <a:lnTo>
                    <a:pt x="73061" y="6146"/>
                  </a:lnTo>
                  <a:lnTo>
                    <a:pt x="72878" y="6428"/>
                  </a:lnTo>
                  <a:lnTo>
                    <a:pt x="72496" y="7010"/>
                  </a:lnTo>
                  <a:lnTo>
                    <a:pt x="72081" y="7558"/>
                  </a:lnTo>
                  <a:lnTo>
                    <a:pt x="71649" y="8089"/>
                  </a:lnTo>
                  <a:lnTo>
                    <a:pt x="71168" y="8604"/>
                  </a:lnTo>
                  <a:lnTo>
                    <a:pt x="70686" y="9086"/>
                  </a:lnTo>
                  <a:lnTo>
                    <a:pt x="70171" y="9534"/>
                  </a:lnTo>
                  <a:lnTo>
                    <a:pt x="69640" y="9966"/>
                  </a:lnTo>
                  <a:lnTo>
                    <a:pt x="69092" y="10381"/>
                  </a:lnTo>
                  <a:lnTo>
                    <a:pt x="68544" y="10763"/>
                  </a:lnTo>
                  <a:lnTo>
                    <a:pt x="67979" y="11145"/>
                  </a:lnTo>
                  <a:lnTo>
                    <a:pt x="67398" y="11494"/>
                  </a:lnTo>
                  <a:lnTo>
                    <a:pt x="66816" y="11843"/>
                  </a:lnTo>
                  <a:lnTo>
                    <a:pt x="66218" y="12175"/>
                  </a:lnTo>
                  <a:lnTo>
                    <a:pt x="65621" y="12507"/>
                  </a:lnTo>
                  <a:lnTo>
                    <a:pt x="64408" y="13138"/>
                  </a:lnTo>
                  <a:lnTo>
                    <a:pt x="63196" y="13753"/>
                  </a:lnTo>
                  <a:lnTo>
                    <a:pt x="61967" y="14384"/>
                  </a:lnTo>
                  <a:lnTo>
                    <a:pt x="60771" y="15015"/>
                  </a:lnTo>
                  <a:lnTo>
                    <a:pt x="60156" y="15347"/>
                  </a:lnTo>
                  <a:lnTo>
                    <a:pt x="59575" y="15679"/>
                  </a:lnTo>
                  <a:lnTo>
                    <a:pt x="58977" y="16045"/>
                  </a:lnTo>
                  <a:lnTo>
                    <a:pt x="58396" y="16410"/>
                  </a:lnTo>
                  <a:lnTo>
                    <a:pt x="57831" y="16792"/>
                  </a:lnTo>
                  <a:lnTo>
                    <a:pt x="57266" y="17207"/>
                  </a:lnTo>
                  <a:lnTo>
                    <a:pt x="56718" y="17623"/>
                  </a:lnTo>
                  <a:lnTo>
                    <a:pt x="56203" y="18054"/>
                  </a:lnTo>
                  <a:lnTo>
                    <a:pt x="55689" y="18519"/>
                  </a:lnTo>
                  <a:lnTo>
                    <a:pt x="55207" y="18985"/>
                  </a:lnTo>
                  <a:lnTo>
                    <a:pt x="54742" y="19483"/>
                  </a:lnTo>
                  <a:lnTo>
                    <a:pt x="54310" y="19998"/>
                  </a:lnTo>
                  <a:lnTo>
                    <a:pt x="53912" y="20529"/>
                  </a:lnTo>
                  <a:lnTo>
                    <a:pt x="53712" y="20811"/>
                  </a:lnTo>
                  <a:lnTo>
                    <a:pt x="53530" y="21094"/>
                  </a:lnTo>
                  <a:lnTo>
                    <a:pt x="53363" y="21376"/>
                  </a:lnTo>
                  <a:lnTo>
                    <a:pt x="53197" y="21675"/>
                  </a:lnTo>
                  <a:lnTo>
                    <a:pt x="53031" y="21974"/>
                  </a:lnTo>
                  <a:lnTo>
                    <a:pt x="52882" y="22273"/>
                  </a:lnTo>
                  <a:lnTo>
                    <a:pt x="52749" y="22589"/>
                  </a:lnTo>
                  <a:lnTo>
                    <a:pt x="52633" y="22904"/>
                  </a:lnTo>
                  <a:lnTo>
                    <a:pt x="52516" y="23236"/>
                  </a:lnTo>
                  <a:lnTo>
                    <a:pt x="52417" y="23568"/>
                  </a:lnTo>
                  <a:lnTo>
                    <a:pt x="52334" y="23901"/>
                  </a:lnTo>
                  <a:lnTo>
                    <a:pt x="52267" y="24249"/>
                  </a:lnTo>
                  <a:lnTo>
                    <a:pt x="52201" y="24582"/>
                  </a:lnTo>
                  <a:lnTo>
                    <a:pt x="52168" y="24930"/>
                  </a:lnTo>
                  <a:lnTo>
                    <a:pt x="52134" y="25279"/>
                  </a:lnTo>
                  <a:lnTo>
                    <a:pt x="52118" y="25611"/>
                  </a:lnTo>
                  <a:lnTo>
                    <a:pt x="52118" y="25960"/>
                  </a:lnTo>
                  <a:lnTo>
                    <a:pt x="52118" y="26309"/>
                  </a:lnTo>
                  <a:lnTo>
                    <a:pt x="52151" y="26658"/>
                  </a:lnTo>
                  <a:lnTo>
                    <a:pt x="52184" y="26990"/>
                  </a:lnTo>
                  <a:lnTo>
                    <a:pt x="52234" y="27339"/>
                  </a:lnTo>
                  <a:lnTo>
                    <a:pt x="52300" y="27671"/>
                  </a:lnTo>
                  <a:lnTo>
                    <a:pt x="52384" y="28003"/>
                  </a:lnTo>
                  <a:lnTo>
                    <a:pt x="52467" y="28319"/>
                  </a:lnTo>
                  <a:lnTo>
                    <a:pt x="52583" y="28634"/>
                  </a:lnTo>
                  <a:lnTo>
                    <a:pt x="52699" y="28950"/>
                  </a:lnTo>
                  <a:lnTo>
                    <a:pt x="52832" y="29265"/>
                  </a:lnTo>
                  <a:lnTo>
                    <a:pt x="52981" y="29548"/>
                  </a:lnTo>
                  <a:lnTo>
                    <a:pt x="53148" y="29847"/>
                  </a:lnTo>
                  <a:lnTo>
                    <a:pt x="53330" y="30129"/>
                  </a:lnTo>
                  <a:lnTo>
                    <a:pt x="53513" y="30395"/>
                  </a:lnTo>
                  <a:lnTo>
                    <a:pt x="53712" y="30644"/>
                  </a:lnTo>
                  <a:lnTo>
                    <a:pt x="53928" y="30893"/>
                  </a:lnTo>
                  <a:lnTo>
                    <a:pt x="54161" y="31125"/>
                  </a:lnTo>
                  <a:lnTo>
                    <a:pt x="54410" y="31341"/>
                  </a:lnTo>
                  <a:lnTo>
                    <a:pt x="54675" y="31541"/>
                  </a:lnTo>
                  <a:lnTo>
                    <a:pt x="54958" y="31740"/>
                  </a:lnTo>
                  <a:lnTo>
                    <a:pt x="55240" y="31906"/>
                  </a:lnTo>
                  <a:lnTo>
                    <a:pt x="54941" y="31956"/>
                  </a:lnTo>
                  <a:lnTo>
                    <a:pt x="54642" y="31972"/>
                  </a:lnTo>
                  <a:lnTo>
                    <a:pt x="54343" y="31989"/>
                  </a:lnTo>
                  <a:lnTo>
                    <a:pt x="54028" y="31972"/>
                  </a:lnTo>
                  <a:lnTo>
                    <a:pt x="53729" y="31956"/>
                  </a:lnTo>
                  <a:lnTo>
                    <a:pt x="53430" y="31923"/>
                  </a:lnTo>
                  <a:lnTo>
                    <a:pt x="53131" y="31856"/>
                  </a:lnTo>
                  <a:lnTo>
                    <a:pt x="52832" y="31790"/>
                  </a:lnTo>
                  <a:lnTo>
                    <a:pt x="52550" y="31707"/>
                  </a:lnTo>
                  <a:lnTo>
                    <a:pt x="52267" y="31624"/>
                  </a:lnTo>
                  <a:lnTo>
                    <a:pt x="51985" y="31507"/>
                  </a:lnTo>
                  <a:lnTo>
                    <a:pt x="51703" y="31391"/>
                  </a:lnTo>
                  <a:lnTo>
                    <a:pt x="51420" y="31258"/>
                  </a:lnTo>
                  <a:lnTo>
                    <a:pt x="51154" y="31109"/>
                  </a:lnTo>
                  <a:lnTo>
                    <a:pt x="50889" y="30959"/>
                  </a:lnTo>
                  <a:lnTo>
                    <a:pt x="50640" y="30777"/>
                  </a:lnTo>
                  <a:lnTo>
                    <a:pt x="50390" y="30610"/>
                  </a:lnTo>
                  <a:lnTo>
                    <a:pt x="50158" y="30411"/>
                  </a:lnTo>
                  <a:lnTo>
                    <a:pt x="49925" y="30212"/>
                  </a:lnTo>
                  <a:lnTo>
                    <a:pt x="49710" y="30013"/>
                  </a:lnTo>
                  <a:lnTo>
                    <a:pt x="49494" y="29780"/>
                  </a:lnTo>
                  <a:lnTo>
                    <a:pt x="49294" y="29564"/>
                  </a:lnTo>
                  <a:lnTo>
                    <a:pt x="49112" y="29315"/>
                  </a:lnTo>
                  <a:lnTo>
                    <a:pt x="48929" y="29083"/>
                  </a:lnTo>
                  <a:lnTo>
                    <a:pt x="48763" y="28817"/>
                  </a:lnTo>
                  <a:lnTo>
                    <a:pt x="48613" y="28568"/>
                  </a:lnTo>
                  <a:lnTo>
                    <a:pt x="48464" y="28302"/>
                  </a:lnTo>
                  <a:lnTo>
                    <a:pt x="48348" y="28020"/>
                  </a:lnTo>
                  <a:lnTo>
                    <a:pt x="48231" y="27737"/>
                  </a:lnTo>
                  <a:lnTo>
                    <a:pt x="48132" y="27455"/>
                  </a:lnTo>
                  <a:lnTo>
                    <a:pt x="48049" y="27156"/>
                  </a:lnTo>
                  <a:lnTo>
                    <a:pt x="47982" y="26857"/>
                  </a:lnTo>
                  <a:lnTo>
                    <a:pt x="47866" y="29232"/>
                  </a:lnTo>
                  <a:lnTo>
                    <a:pt x="47833" y="30411"/>
                  </a:lnTo>
                  <a:lnTo>
                    <a:pt x="47800" y="31590"/>
                  </a:lnTo>
                  <a:lnTo>
                    <a:pt x="47766" y="32753"/>
                  </a:lnTo>
                  <a:lnTo>
                    <a:pt x="47766" y="33916"/>
                  </a:lnTo>
                  <a:lnTo>
                    <a:pt x="47783" y="35078"/>
                  </a:lnTo>
                  <a:lnTo>
                    <a:pt x="47800" y="36241"/>
                  </a:lnTo>
                  <a:lnTo>
                    <a:pt x="47866" y="37387"/>
                  </a:lnTo>
                  <a:lnTo>
                    <a:pt x="47932" y="38533"/>
                  </a:lnTo>
                  <a:lnTo>
                    <a:pt x="48049" y="39695"/>
                  </a:lnTo>
                  <a:lnTo>
                    <a:pt x="48182" y="40841"/>
                  </a:lnTo>
                  <a:lnTo>
                    <a:pt x="48348" y="41987"/>
                  </a:lnTo>
                  <a:lnTo>
                    <a:pt x="48547" y="43150"/>
                  </a:lnTo>
                  <a:lnTo>
                    <a:pt x="48779" y="44296"/>
                  </a:lnTo>
                  <a:lnTo>
                    <a:pt x="49045" y="45459"/>
                  </a:lnTo>
                  <a:lnTo>
                    <a:pt x="49211" y="46040"/>
                  </a:lnTo>
                  <a:lnTo>
                    <a:pt x="49377" y="46621"/>
                  </a:lnTo>
                  <a:lnTo>
                    <a:pt x="49543" y="47186"/>
                  </a:lnTo>
                  <a:lnTo>
                    <a:pt x="49726" y="47751"/>
                  </a:lnTo>
                  <a:lnTo>
                    <a:pt x="49942" y="48332"/>
                  </a:lnTo>
                  <a:lnTo>
                    <a:pt x="50141" y="48897"/>
                  </a:lnTo>
                  <a:lnTo>
                    <a:pt x="50374" y="49445"/>
                  </a:lnTo>
                  <a:lnTo>
                    <a:pt x="50606" y="50009"/>
                  </a:lnTo>
                  <a:lnTo>
                    <a:pt x="50856" y="50557"/>
                  </a:lnTo>
                  <a:lnTo>
                    <a:pt x="51105" y="51105"/>
                  </a:lnTo>
                  <a:lnTo>
                    <a:pt x="51387" y="51637"/>
                  </a:lnTo>
                  <a:lnTo>
                    <a:pt x="51669" y="52168"/>
                  </a:lnTo>
                  <a:lnTo>
                    <a:pt x="51952" y="52683"/>
                  </a:lnTo>
                  <a:lnTo>
                    <a:pt x="52267" y="53198"/>
                  </a:lnTo>
                  <a:lnTo>
                    <a:pt x="52583" y="53713"/>
                  </a:lnTo>
                  <a:lnTo>
                    <a:pt x="52915" y="54211"/>
                  </a:lnTo>
                  <a:lnTo>
                    <a:pt x="53247" y="54710"/>
                  </a:lnTo>
                  <a:lnTo>
                    <a:pt x="53596" y="55191"/>
                  </a:lnTo>
                  <a:lnTo>
                    <a:pt x="53961" y="55656"/>
                  </a:lnTo>
                  <a:lnTo>
                    <a:pt x="54343" y="56121"/>
                  </a:lnTo>
                  <a:lnTo>
                    <a:pt x="54725" y="56570"/>
                  </a:lnTo>
                  <a:lnTo>
                    <a:pt x="55141" y="57001"/>
                  </a:lnTo>
                  <a:lnTo>
                    <a:pt x="55539" y="57433"/>
                  </a:lnTo>
                  <a:lnTo>
                    <a:pt x="55971" y="57832"/>
                  </a:lnTo>
                  <a:lnTo>
                    <a:pt x="56403" y="58231"/>
                  </a:lnTo>
                  <a:lnTo>
                    <a:pt x="56851" y="58629"/>
                  </a:lnTo>
                  <a:lnTo>
                    <a:pt x="57316" y="58995"/>
                  </a:lnTo>
                  <a:lnTo>
                    <a:pt x="57781" y="59360"/>
                  </a:lnTo>
                  <a:lnTo>
                    <a:pt x="58263" y="59692"/>
                  </a:lnTo>
                  <a:lnTo>
                    <a:pt x="58761" y="60024"/>
                  </a:lnTo>
                  <a:lnTo>
                    <a:pt x="59259" y="60340"/>
                  </a:lnTo>
                  <a:lnTo>
                    <a:pt x="59774" y="60639"/>
                  </a:lnTo>
                  <a:lnTo>
                    <a:pt x="59824" y="61685"/>
                  </a:lnTo>
                  <a:lnTo>
                    <a:pt x="59841" y="62765"/>
                  </a:lnTo>
                  <a:lnTo>
                    <a:pt x="59808" y="63844"/>
                  </a:lnTo>
                  <a:lnTo>
                    <a:pt x="59758" y="64940"/>
                  </a:lnTo>
                  <a:lnTo>
                    <a:pt x="59658" y="66037"/>
                  </a:lnTo>
                  <a:lnTo>
                    <a:pt x="59592" y="66568"/>
                  </a:lnTo>
                  <a:lnTo>
                    <a:pt x="59509" y="67116"/>
                  </a:lnTo>
                  <a:lnTo>
                    <a:pt x="59426" y="67664"/>
                  </a:lnTo>
                  <a:lnTo>
                    <a:pt x="59342" y="68212"/>
                  </a:lnTo>
                  <a:lnTo>
                    <a:pt x="59243" y="68744"/>
                  </a:lnTo>
                  <a:lnTo>
                    <a:pt x="59127" y="69292"/>
                  </a:lnTo>
                  <a:lnTo>
                    <a:pt x="58994" y="69823"/>
                  </a:lnTo>
                  <a:lnTo>
                    <a:pt x="58861" y="70355"/>
                  </a:lnTo>
                  <a:lnTo>
                    <a:pt x="58711" y="70870"/>
                  </a:lnTo>
                  <a:lnTo>
                    <a:pt x="58545" y="71401"/>
                  </a:lnTo>
                  <a:lnTo>
                    <a:pt x="58379" y="71916"/>
                  </a:lnTo>
                  <a:lnTo>
                    <a:pt x="58180" y="72414"/>
                  </a:lnTo>
                  <a:lnTo>
                    <a:pt x="57997" y="72912"/>
                  </a:lnTo>
                  <a:lnTo>
                    <a:pt x="57781" y="73411"/>
                  </a:lnTo>
                  <a:lnTo>
                    <a:pt x="57565" y="73892"/>
                  </a:lnTo>
                  <a:lnTo>
                    <a:pt x="57316" y="74374"/>
                  </a:lnTo>
                  <a:lnTo>
                    <a:pt x="57067" y="74839"/>
                  </a:lnTo>
                  <a:lnTo>
                    <a:pt x="56818" y="75304"/>
                  </a:lnTo>
                  <a:lnTo>
                    <a:pt x="56536" y="75753"/>
                  </a:lnTo>
                  <a:lnTo>
                    <a:pt x="56237" y="76201"/>
                  </a:lnTo>
                  <a:lnTo>
                    <a:pt x="55938" y="76616"/>
                  </a:lnTo>
                  <a:lnTo>
                    <a:pt x="55622" y="77031"/>
                  </a:lnTo>
                  <a:lnTo>
                    <a:pt x="55240" y="77496"/>
                  </a:lnTo>
                  <a:lnTo>
                    <a:pt x="54842" y="77945"/>
                  </a:lnTo>
                  <a:lnTo>
                    <a:pt x="54426" y="78393"/>
                  </a:lnTo>
                  <a:lnTo>
                    <a:pt x="54011" y="78808"/>
                  </a:lnTo>
                  <a:lnTo>
                    <a:pt x="53579" y="79224"/>
                  </a:lnTo>
                  <a:lnTo>
                    <a:pt x="53131" y="79606"/>
                  </a:lnTo>
                  <a:lnTo>
                    <a:pt x="52682" y="80004"/>
                  </a:lnTo>
                  <a:lnTo>
                    <a:pt x="52217" y="80370"/>
                  </a:lnTo>
                  <a:lnTo>
                    <a:pt x="51736" y="80718"/>
                  </a:lnTo>
                  <a:lnTo>
                    <a:pt x="51254" y="81067"/>
                  </a:lnTo>
                  <a:lnTo>
                    <a:pt x="50756" y="81399"/>
                  </a:lnTo>
                  <a:lnTo>
                    <a:pt x="50258" y="81732"/>
                  </a:lnTo>
                  <a:lnTo>
                    <a:pt x="49743" y="82047"/>
                  </a:lnTo>
                  <a:lnTo>
                    <a:pt x="49228" y="82346"/>
                  </a:lnTo>
                  <a:lnTo>
                    <a:pt x="48696" y="82645"/>
                  </a:lnTo>
                  <a:lnTo>
                    <a:pt x="48165" y="82927"/>
                  </a:lnTo>
                  <a:lnTo>
                    <a:pt x="47085" y="83492"/>
                  </a:lnTo>
                  <a:lnTo>
                    <a:pt x="45989" y="84007"/>
                  </a:lnTo>
                  <a:lnTo>
                    <a:pt x="44860" y="84505"/>
                  </a:lnTo>
                  <a:lnTo>
                    <a:pt x="43730" y="84970"/>
                  </a:lnTo>
                  <a:lnTo>
                    <a:pt x="42601" y="85419"/>
                  </a:lnTo>
                  <a:lnTo>
                    <a:pt x="41455" y="85851"/>
                  </a:lnTo>
                  <a:lnTo>
                    <a:pt x="39180" y="86698"/>
                  </a:lnTo>
                  <a:lnTo>
                    <a:pt x="26541" y="91282"/>
                  </a:lnTo>
                  <a:lnTo>
                    <a:pt x="24282" y="92095"/>
                  </a:lnTo>
                  <a:lnTo>
                    <a:pt x="22040" y="92942"/>
                  </a:lnTo>
                  <a:lnTo>
                    <a:pt x="20910" y="93374"/>
                  </a:lnTo>
                  <a:lnTo>
                    <a:pt x="19798" y="93823"/>
                  </a:lnTo>
                  <a:lnTo>
                    <a:pt x="18701" y="94271"/>
                  </a:lnTo>
                  <a:lnTo>
                    <a:pt x="17589" y="94753"/>
                  </a:lnTo>
                  <a:lnTo>
                    <a:pt x="16509" y="95251"/>
                  </a:lnTo>
                  <a:lnTo>
                    <a:pt x="15430" y="95749"/>
                  </a:lnTo>
                  <a:lnTo>
                    <a:pt x="14350" y="96297"/>
                  </a:lnTo>
                  <a:lnTo>
                    <a:pt x="13304" y="96845"/>
                  </a:lnTo>
                  <a:lnTo>
                    <a:pt x="12257" y="97427"/>
                  </a:lnTo>
                  <a:lnTo>
                    <a:pt x="11228" y="98041"/>
                  </a:lnTo>
                  <a:lnTo>
                    <a:pt x="10231" y="98689"/>
                  </a:lnTo>
                  <a:lnTo>
                    <a:pt x="9235" y="99353"/>
                  </a:lnTo>
                  <a:lnTo>
                    <a:pt x="8504" y="99901"/>
                  </a:lnTo>
                  <a:lnTo>
                    <a:pt x="7790" y="100449"/>
                  </a:lnTo>
                  <a:lnTo>
                    <a:pt x="7075" y="101031"/>
                  </a:lnTo>
                  <a:lnTo>
                    <a:pt x="6394" y="101629"/>
                  </a:lnTo>
                  <a:lnTo>
                    <a:pt x="5730" y="102243"/>
                  </a:lnTo>
                  <a:lnTo>
                    <a:pt x="5082" y="102891"/>
                  </a:lnTo>
                  <a:lnTo>
                    <a:pt x="4451" y="103555"/>
                  </a:lnTo>
                  <a:lnTo>
                    <a:pt x="3837" y="104236"/>
                  </a:lnTo>
                  <a:lnTo>
                    <a:pt x="3255" y="104934"/>
                  </a:lnTo>
                  <a:lnTo>
                    <a:pt x="2707" y="105648"/>
                  </a:lnTo>
                  <a:lnTo>
                    <a:pt x="2176" y="106379"/>
                  </a:lnTo>
                  <a:lnTo>
                    <a:pt x="1678" y="107143"/>
                  </a:lnTo>
                  <a:lnTo>
                    <a:pt x="1213" y="107907"/>
                  </a:lnTo>
                  <a:lnTo>
                    <a:pt x="781" y="108687"/>
                  </a:lnTo>
                  <a:lnTo>
                    <a:pt x="366" y="109484"/>
                  </a:lnTo>
                  <a:lnTo>
                    <a:pt x="0" y="110315"/>
                  </a:lnTo>
                  <a:lnTo>
                    <a:pt x="880" y="111096"/>
                  </a:lnTo>
                  <a:lnTo>
                    <a:pt x="1761" y="111860"/>
                  </a:lnTo>
                  <a:lnTo>
                    <a:pt x="2658" y="112623"/>
                  </a:lnTo>
                  <a:lnTo>
                    <a:pt x="3554" y="113387"/>
                  </a:lnTo>
                  <a:lnTo>
                    <a:pt x="4468" y="114118"/>
                  </a:lnTo>
                  <a:lnTo>
                    <a:pt x="5381" y="114866"/>
                  </a:lnTo>
                  <a:lnTo>
                    <a:pt x="6311" y="115580"/>
                  </a:lnTo>
                  <a:lnTo>
                    <a:pt x="7241" y="116294"/>
                  </a:lnTo>
                  <a:lnTo>
                    <a:pt x="8188" y="116992"/>
                  </a:lnTo>
                  <a:lnTo>
                    <a:pt x="9151" y="117689"/>
                  </a:lnTo>
                  <a:lnTo>
                    <a:pt x="10098" y="118370"/>
                  </a:lnTo>
                  <a:lnTo>
                    <a:pt x="11078" y="119034"/>
                  </a:lnTo>
                  <a:lnTo>
                    <a:pt x="12041" y="119699"/>
                  </a:lnTo>
                  <a:lnTo>
                    <a:pt x="13038" y="120346"/>
                  </a:lnTo>
                  <a:lnTo>
                    <a:pt x="14018" y="120994"/>
                  </a:lnTo>
                  <a:lnTo>
                    <a:pt x="15014" y="121625"/>
                  </a:lnTo>
                  <a:lnTo>
                    <a:pt x="16027" y="122240"/>
                  </a:lnTo>
                  <a:lnTo>
                    <a:pt x="17041" y="122838"/>
                  </a:lnTo>
                  <a:lnTo>
                    <a:pt x="18054" y="123436"/>
                  </a:lnTo>
                  <a:lnTo>
                    <a:pt x="19083" y="124017"/>
                  </a:lnTo>
                  <a:lnTo>
                    <a:pt x="20130" y="124598"/>
                  </a:lnTo>
                  <a:lnTo>
                    <a:pt x="21159" y="125163"/>
                  </a:lnTo>
                  <a:lnTo>
                    <a:pt x="22222" y="125711"/>
                  </a:lnTo>
                  <a:lnTo>
                    <a:pt x="23269" y="126243"/>
                  </a:lnTo>
                  <a:lnTo>
                    <a:pt x="24332" y="126774"/>
                  </a:lnTo>
                  <a:lnTo>
                    <a:pt x="25411" y="127289"/>
                  </a:lnTo>
                  <a:lnTo>
                    <a:pt x="26474" y="127787"/>
                  </a:lnTo>
                  <a:lnTo>
                    <a:pt x="27570" y="128285"/>
                  </a:lnTo>
                  <a:lnTo>
                    <a:pt x="28650" y="128767"/>
                  </a:lnTo>
                  <a:lnTo>
                    <a:pt x="29746" y="129232"/>
                  </a:lnTo>
                  <a:lnTo>
                    <a:pt x="30859" y="129680"/>
                  </a:lnTo>
                  <a:lnTo>
                    <a:pt x="31955" y="130129"/>
                  </a:lnTo>
                  <a:lnTo>
                    <a:pt x="33068" y="130561"/>
                  </a:lnTo>
                  <a:lnTo>
                    <a:pt x="34197" y="130976"/>
                  </a:lnTo>
                  <a:lnTo>
                    <a:pt x="35327" y="131375"/>
                  </a:lnTo>
                  <a:lnTo>
                    <a:pt x="36456" y="131773"/>
                  </a:lnTo>
                  <a:lnTo>
                    <a:pt x="37602" y="132155"/>
                  </a:lnTo>
                  <a:lnTo>
                    <a:pt x="38748" y="132521"/>
                  </a:lnTo>
                  <a:lnTo>
                    <a:pt x="39894" y="132869"/>
                  </a:lnTo>
                  <a:lnTo>
                    <a:pt x="41040" y="133218"/>
                  </a:lnTo>
                  <a:lnTo>
                    <a:pt x="42202" y="133550"/>
                  </a:lnTo>
                  <a:lnTo>
                    <a:pt x="43382" y="133866"/>
                  </a:lnTo>
                  <a:lnTo>
                    <a:pt x="44544" y="134165"/>
                  </a:lnTo>
                  <a:lnTo>
                    <a:pt x="45723" y="134464"/>
                  </a:lnTo>
                  <a:lnTo>
                    <a:pt x="46903" y="134729"/>
                  </a:lnTo>
                  <a:lnTo>
                    <a:pt x="48099" y="134995"/>
                  </a:lnTo>
                  <a:lnTo>
                    <a:pt x="49294" y="135244"/>
                  </a:lnTo>
                  <a:lnTo>
                    <a:pt x="50490" y="135477"/>
                  </a:lnTo>
                  <a:lnTo>
                    <a:pt x="51686" y="135709"/>
                  </a:lnTo>
                  <a:lnTo>
                    <a:pt x="52898" y="135909"/>
                  </a:lnTo>
                  <a:lnTo>
                    <a:pt x="54111" y="136108"/>
                  </a:lnTo>
                  <a:lnTo>
                    <a:pt x="55323" y="136291"/>
                  </a:lnTo>
                  <a:lnTo>
                    <a:pt x="56536" y="136457"/>
                  </a:lnTo>
                  <a:lnTo>
                    <a:pt x="57765" y="136606"/>
                  </a:lnTo>
                  <a:lnTo>
                    <a:pt x="58994" y="136739"/>
                  </a:lnTo>
                  <a:lnTo>
                    <a:pt x="60239" y="136872"/>
                  </a:lnTo>
                  <a:lnTo>
                    <a:pt x="61468" y="136972"/>
                  </a:lnTo>
                  <a:lnTo>
                    <a:pt x="62714" y="137071"/>
                  </a:lnTo>
                  <a:lnTo>
                    <a:pt x="63960" y="137154"/>
                  </a:lnTo>
                  <a:lnTo>
                    <a:pt x="65205" y="137221"/>
                  </a:lnTo>
                  <a:lnTo>
                    <a:pt x="66468" y="137271"/>
                  </a:lnTo>
                  <a:lnTo>
                    <a:pt x="67713" y="137320"/>
                  </a:lnTo>
                  <a:lnTo>
                    <a:pt x="68975" y="137337"/>
                  </a:lnTo>
                  <a:lnTo>
                    <a:pt x="71550" y="137337"/>
                  </a:lnTo>
                  <a:lnTo>
                    <a:pt x="72845" y="137304"/>
                  </a:lnTo>
                  <a:lnTo>
                    <a:pt x="74141" y="137271"/>
                  </a:lnTo>
                  <a:lnTo>
                    <a:pt x="75436" y="137221"/>
                  </a:lnTo>
                  <a:lnTo>
                    <a:pt x="76715" y="137138"/>
                  </a:lnTo>
                  <a:lnTo>
                    <a:pt x="77994" y="137055"/>
                  </a:lnTo>
                  <a:lnTo>
                    <a:pt x="79273" y="136955"/>
                  </a:lnTo>
                  <a:lnTo>
                    <a:pt x="80552" y="136839"/>
                  </a:lnTo>
                  <a:lnTo>
                    <a:pt x="81814" y="136706"/>
                  </a:lnTo>
                  <a:lnTo>
                    <a:pt x="83093" y="136556"/>
                  </a:lnTo>
                  <a:lnTo>
                    <a:pt x="84338" y="136407"/>
                  </a:lnTo>
                  <a:lnTo>
                    <a:pt x="85601" y="136224"/>
                  </a:lnTo>
                  <a:lnTo>
                    <a:pt x="86846" y="136042"/>
                  </a:lnTo>
                  <a:lnTo>
                    <a:pt x="88092" y="135826"/>
                  </a:lnTo>
                  <a:lnTo>
                    <a:pt x="89338" y="135610"/>
                  </a:lnTo>
                  <a:lnTo>
                    <a:pt x="90567" y="135377"/>
                  </a:lnTo>
                  <a:lnTo>
                    <a:pt x="91796" y="135128"/>
                  </a:lnTo>
                  <a:lnTo>
                    <a:pt x="93025" y="134862"/>
                  </a:lnTo>
                  <a:lnTo>
                    <a:pt x="94254" y="134580"/>
                  </a:lnTo>
                  <a:lnTo>
                    <a:pt x="95466" y="134281"/>
                  </a:lnTo>
                  <a:lnTo>
                    <a:pt x="96679" y="133982"/>
                  </a:lnTo>
                  <a:lnTo>
                    <a:pt x="97874" y="133667"/>
                  </a:lnTo>
                  <a:lnTo>
                    <a:pt x="99070" y="133334"/>
                  </a:lnTo>
                  <a:lnTo>
                    <a:pt x="100266" y="132986"/>
                  </a:lnTo>
                  <a:lnTo>
                    <a:pt x="101445" y="132620"/>
                  </a:lnTo>
                  <a:lnTo>
                    <a:pt x="102624" y="132238"/>
                  </a:lnTo>
                  <a:lnTo>
                    <a:pt x="103804" y="131856"/>
                  </a:lnTo>
                  <a:lnTo>
                    <a:pt x="104966" y="131458"/>
                  </a:lnTo>
                  <a:lnTo>
                    <a:pt x="106129" y="131042"/>
                  </a:lnTo>
                  <a:lnTo>
                    <a:pt x="107291" y="130611"/>
                  </a:lnTo>
                  <a:lnTo>
                    <a:pt x="108437" y="130162"/>
                  </a:lnTo>
                  <a:lnTo>
                    <a:pt x="109583" y="129714"/>
                  </a:lnTo>
                  <a:lnTo>
                    <a:pt x="110713" y="129249"/>
                  </a:lnTo>
                  <a:lnTo>
                    <a:pt x="111842" y="128767"/>
                  </a:lnTo>
                  <a:lnTo>
                    <a:pt x="112955" y="128269"/>
                  </a:lnTo>
                  <a:lnTo>
                    <a:pt x="114068" y="127770"/>
                  </a:lnTo>
                  <a:lnTo>
                    <a:pt x="115180" y="127239"/>
                  </a:lnTo>
                  <a:lnTo>
                    <a:pt x="116277" y="126708"/>
                  </a:lnTo>
                  <a:lnTo>
                    <a:pt x="117373" y="126176"/>
                  </a:lnTo>
                  <a:lnTo>
                    <a:pt x="118469" y="125611"/>
                  </a:lnTo>
                  <a:lnTo>
                    <a:pt x="119548" y="125047"/>
                  </a:lnTo>
                  <a:lnTo>
                    <a:pt x="120611" y="124465"/>
                  </a:lnTo>
                  <a:lnTo>
                    <a:pt x="121674" y="123867"/>
                  </a:lnTo>
                  <a:lnTo>
                    <a:pt x="122737" y="123270"/>
                  </a:lnTo>
                  <a:lnTo>
                    <a:pt x="123784" y="122655"/>
                  </a:lnTo>
                  <a:lnTo>
                    <a:pt x="124813" y="122024"/>
                  </a:lnTo>
                  <a:lnTo>
                    <a:pt x="125860" y="121393"/>
                  </a:lnTo>
                  <a:lnTo>
                    <a:pt x="126873" y="120728"/>
                  </a:lnTo>
                  <a:lnTo>
                    <a:pt x="127903" y="120064"/>
                  </a:lnTo>
                  <a:lnTo>
                    <a:pt x="128899" y="119400"/>
                  </a:lnTo>
                  <a:lnTo>
                    <a:pt x="129896" y="118719"/>
                  </a:lnTo>
                  <a:lnTo>
                    <a:pt x="130892" y="118021"/>
                  </a:lnTo>
                  <a:lnTo>
                    <a:pt x="131872" y="117307"/>
                  </a:lnTo>
                  <a:lnTo>
                    <a:pt x="132852" y="116593"/>
                  </a:lnTo>
                  <a:lnTo>
                    <a:pt x="133815" y="115862"/>
                  </a:lnTo>
                  <a:lnTo>
                    <a:pt x="134779" y="115115"/>
                  </a:lnTo>
                  <a:lnTo>
                    <a:pt x="135725" y="114367"/>
                  </a:lnTo>
                  <a:lnTo>
                    <a:pt x="136672" y="113603"/>
                  </a:lnTo>
                  <a:lnTo>
                    <a:pt x="137602" y="112839"/>
                  </a:lnTo>
                  <a:lnTo>
                    <a:pt x="138515" y="112042"/>
                  </a:lnTo>
                  <a:lnTo>
                    <a:pt x="139429" y="111262"/>
                  </a:lnTo>
                  <a:lnTo>
                    <a:pt x="140326" y="110448"/>
                  </a:lnTo>
                  <a:lnTo>
                    <a:pt x="141223" y="109634"/>
                  </a:lnTo>
                  <a:lnTo>
                    <a:pt x="142103" y="108820"/>
                  </a:lnTo>
                  <a:lnTo>
                    <a:pt x="141904" y="108405"/>
                  </a:lnTo>
                  <a:lnTo>
                    <a:pt x="141704" y="108006"/>
                  </a:lnTo>
                  <a:lnTo>
                    <a:pt x="141472" y="107608"/>
                  </a:lnTo>
                  <a:lnTo>
                    <a:pt x="141239" y="107209"/>
                  </a:lnTo>
                  <a:lnTo>
                    <a:pt x="140990" y="106827"/>
                  </a:lnTo>
                  <a:lnTo>
                    <a:pt x="140741" y="106445"/>
                  </a:lnTo>
                  <a:lnTo>
                    <a:pt x="140459" y="106080"/>
                  </a:lnTo>
                  <a:lnTo>
                    <a:pt x="140193" y="105714"/>
                  </a:lnTo>
                  <a:lnTo>
                    <a:pt x="139911" y="105366"/>
                  </a:lnTo>
                  <a:lnTo>
                    <a:pt x="139612" y="105000"/>
                  </a:lnTo>
                  <a:lnTo>
                    <a:pt x="139296" y="104668"/>
                  </a:lnTo>
                  <a:lnTo>
                    <a:pt x="138997" y="104319"/>
                  </a:lnTo>
                  <a:lnTo>
                    <a:pt x="138682" y="103987"/>
                  </a:lnTo>
                  <a:lnTo>
                    <a:pt x="138349" y="103671"/>
                  </a:lnTo>
                  <a:lnTo>
                    <a:pt x="137668" y="103057"/>
                  </a:lnTo>
                  <a:lnTo>
                    <a:pt x="137170" y="102609"/>
                  </a:lnTo>
                  <a:lnTo>
                    <a:pt x="136639" y="102177"/>
                  </a:lnTo>
                  <a:lnTo>
                    <a:pt x="136107" y="101762"/>
                  </a:lnTo>
                  <a:lnTo>
                    <a:pt x="135559" y="101363"/>
                  </a:lnTo>
                  <a:lnTo>
                    <a:pt x="135011" y="100981"/>
                  </a:lnTo>
                  <a:lnTo>
                    <a:pt x="134446" y="100616"/>
                  </a:lnTo>
                  <a:lnTo>
                    <a:pt x="133865" y="100250"/>
                  </a:lnTo>
                  <a:lnTo>
                    <a:pt x="133300" y="99885"/>
                  </a:lnTo>
                  <a:lnTo>
                    <a:pt x="132719" y="99536"/>
                  </a:lnTo>
                  <a:lnTo>
                    <a:pt x="132121" y="99204"/>
                  </a:lnTo>
                  <a:lnTo>
                    <a:pt x="130925" y="98556"/>
                  </a:lnTo>
                  <a:lnTo>
                    <a:pt x="129730" y="97925"/>
                  </a:lnTo>
                  <a:lnTo>
                    <a:pt x="128517" y="97327"/>
                  </a:lnTo>
                  <a:lnTo>
                    <a:pt x="127006" y="96580"/>
                  </a:lnTo>
                  <a:lnTo>
                    <a:pt x="125494" y="95865"/>
                  </a:lnTo>
                  <a:lnTo>
                    <a:pt x="123983" y="95168"/>
                  </a:lnTo>
                  <a:lnTo>
                    <a:pt x="122455" y="94470"/>
                  </a:lnTo>
                  <a:lnTo>
                    <a:pt x="120927" y="93789"/>
                  </a:lnTo>
                  <a:lnTo>
                    <a:pt x="119382" y="93142"/>
                  </a:lnTo>
                  <a:lnTo>
                    <a:pt x="117838" y="92494"/>
                  </a:lnTo>
                  <a:lnTo>
                    <a:pt x="116293" y="91863"/>
                  </a:lnTo>
                  <a:lnTo>
                    <a:pt x="114732" y="91248"/>
                  </a:lnTo>
                  <a:lnTo>
                    <a:pt x="113171" y="90650"/>
                  </a:lnTo>
                  <a:lnTo>
                    <a:pt x="111610" y="90052"/>
                  </a:lnTo>
                  <a:lnTo>
                    <a:pt x="110032" y="89488"/>
                  </a:lnTo>
                  <a:lnTo>
                    <a:pt x="108454" y="88940"/>
                  </a:lnTo>
                  <a:lnTo>
                    <a:pt x="106860" y="88392"/>
                  </a:lnTo>
                  <a:lnTo>
                    <a:pt x="105282" y="87877"/>
                  </a:lnTo>
                  <a:lnTo>
                    <a:pt x="103687" y="87379"/>
                  </a:lnTo>
                  <a:lnTo>
                    <a:pt x="101545" y="86698"/>
                  </a:lnTo>
                  <a:lnTo>
                    <a:pt x="100482" y="86349"/>
                  </a:lnTo>
                  <a:lnTo>
                    <a:pt x="99436" y="85983"/>
                  </a:lnTo>
                  <a:lnTo>
                    <a:pt x="98921" y="85784"/>
                  </a:lnTo>
                  <a:lnTo>
                    <a:pt x="98406" y="85585"/>
                  </a:lnTo>
                  <a:lnTo>
                    <a:pt x="97891" y="85352"/>
                  </a:lnTo>
                  <a:lnTo>
                    <a:pt x="97376" y="85136"/>
                  </a:lnTo>
                  <a:lnTo>
                    <a:pt x="96878" y="84887"/>
                  </a:lnTo>
                  <a:lnTo>
                    <a:pt x="96396" y="84621"/>
                  </a:lnTo>
                  <a:lnTo>
                    <a:pt x="95915" y="84356"/>
                  </a:lnTo>
                  <a:lnTo>
                    <a:pt x="95433" y="84073"/>
                  </a:lnTo>
                  <a:lnTo>
                    <a:pt x="95101" y="83841"/>
                  </a:lnTo>
                  <a:lnTo>
                    <a:pt x="94752" y="83608"/>
                  </a:lnTo>
                  <a:lnTo>
                    <a:pt x="94436" y="83376"/>
                  </a:lnTo>
                  <a:lnTo>
                    <a:pt x="94104" y="83127"/>
                  </a:lnTo>
                  <a:lnTo>
                    <a:pt x="93789" y="82878"/>
                  </a:lnTo>
                  <a:lnTo>
                    <a:pt x="93490" y="82612"/>
                  </a:lnTo>
                  <a:lnTo>
                    <a:pt x="93191" y="82330"/>
                  </a:lnTo>
                  <a:lnTo>
                    <a:pt x="92892" y="82064"/>
                  </a:lnTo>
                  <a:lnTo>
                    <a:pt x="92327" y="81482"/>
                  </a:lnTo>
                  <a:lnTo>
                    <a:pt x="91779" y="80885"/>
                  </a:lnTo>
                  <a:lnTo>
                    <a:pt x="91264" y="80253"/>
                  </a:lnTo>
                  <a:lnTo>
                    <a:pt x="90782" y="79589"/>
                  </a:lnTo>
                  <a:lnTo>
                    <a:pt x="90317" y="78925"/>
                  </a:lnTo>
                  <a:lnTo>
                    <a:pt x="89886" y="78227"/>
                  </a:lnTo>
                  <a:lnTo>
                    <a:pt x="89487" y="77513"/>
                  </a:lnTo>
                  <a:lnTo>
                    <a:pt x="89122" y="76782"/>
                  </a:lnTo>
                  <a:lnTo>
                    <a:pt x="88773" y="76051"/>
                  </a:lnTo>
                  <a:lnTo>
                    <a:pt x="88457" y="75287"/>
                  </a:lnTo>
                  <a:lnTo>
                    <a:pt x="88175" y="74523"/>
                  </a:lnTo>
                  <a:lnTo>
                    <a:pt x="87926" y="73760"/>
                  </a:lnTo>
                  <a:lnTo>
                    <a:pt x="87710" y="72979"/>
                  </a:lnTo>
                  <a:lnTo>
                    <a:pt x="87494" y="72182"/>
                  </a:lnTo>
                  <a:lnTo>
                    <a:pt x="87328" y="71401"/>
                  </a:lnTo>
                  <a:lnTo>
                    <a:pt x="87162" y="70604"/>
                  </a:lnTo>
                  <a:lnTo>
                    <a:pt x="87029" y="69807"/>
                  </a:lnTo>
                  <a:lnTo>
                    <a:pt x="86929" y="69009"/>
                  </a:lnTo>
                  <a:lnTo>
                    <a:pt x="86830" y="68212"/>
                  </a:lnTo>
                  <a:lnTo>
                    <a:pt x="86763" y="67415"/>
                  </a:lnTo>
                  <a:lnTo>
                    <a:pt x="86730" y="66618"/>
                  </a:lnTo>
                  <a:lnTo>
                    <a:pt x="86697" y="65804"/>
                  </a:lnTo>
                  <a:lnTo>
                    <a:pt x="86713" y="65007"/>
                  </a:lnTo>
                  <a:lnTo>
                    <a:pt x="86730" y="64193"/>
                  </a:lnTo>
                  <a:lnTo>
                    <a:pt x="86780" y="63379"/>
                  </a:lnTo>
                  <a:lnTo>
                    <a:pt x="86846" y="62582"/>
                  </a:lnTo>
                  <a:lnTo>
                    <a:pt x="86929" y="61768"/>
                  </a:lnTo>
                  <a:lnTo>
                    <a:pt x="87046" y="60971"/>
                  </a:lnTo>
                  <a:lnTo>
                    <a:pt x="87577" y="60589"/>
                  </a:lnTo>
                  <a:lnTo>
                    <a:pt x="88125" y="60190"/>
                  </a:lnTo>
                  <a:lnTo>
                    <a:pt x="88640" y="59775"/>
                  </a:lnTo>
                  <a:lnTo>
                    <a:pt x="89155" y="59343"/>
                  </a:lnTo>
                  <a:lnTo>
                    <a:pt x="89670" y="58895"/>
                  </a:lnTo>
                  <a:lnTo>
                    <a:pt x="90168" y="58446"/>
                  </a:lnTo>
                  <a:lnTo>
                    <a:pt x="90650" y="57965"/>
                  </a:lnTo>
                  <a:lnTo>
                    <a:pt x="91115" y="57483"/>
                  </a:lnTo>
                  <a:lnTo>
                    <a:pt x="91580" y="56985"/>
                  </a:lnTo>
                  <a:lnTo>
                    <a:pt x="92012" y="56470"/>
                  </a:lnTo>
                  <a:lnTo>
                    <a:pt x="92443" y="55939"/>
                  </a:lnTo>
                  <a:lnTo>
                    <a:pt x="92859" y="55407"/>
                  </a:lnTo>
                  <a:lnTo>
                    <a:pt x="93274" y="54859"/>
                  </a:lnTo>
                  <a:lnTo>
                    <a:pt x="93656" y="54311"/>
                  </a:lnTo>
                  <a:lnTo>
                    <a:pt x="94021" y="53746"/>
                  </a:lnTo>
                  <a:lnTo>
                    <a:pt x="94387" y="53165"/>
                  </a:lnTo>
                  <a:lnTo>
                    <a:pt x="94719" y="52584"/>
                  </a:lnTo>
                  <a:lnTo>
                    <a:pt x="95051" y="51986"/>
                  </a:lnTo>
                  <a:lnTo>
                    <a:pt x="95350" y="51388"/>
                  </a:lnTo>
                  <a:lnTo>
                    <a:pt x="95632" y="50773"/>
                  </a:lnTo>
                  <a:lnTo>
                    <a:pt x="95898" y="50159"/>
                  </a:lnTo>
                  <a:lnTo>
                    <a:pt x="96147" y="49528"/>
                  </a:lnTo>
                  <a:lnTo>
                    <a:pt x="96380" y="48897"/>
                  </a:lnTo>
                  <a:lnTo>
                    <a:pt x="96579" y="48265"/>
                  </a:lnTo>
                  <a:lnTo>
                    <a:pt x="96778" y="47618"/>
                  </a:lnTo>
                  <a:lnTo>
                    <a:pt x="96944" y="46987"/>
                  </a:lnTo>
                  <a:lnTo>
                    <a:pt x="97077" y="46322"/>
                  </a:lnTo>
                  <a:lnTo>
                    <a:pt x="97210" y="45674"/>
                  </a:lnTo>
                  <a:lnTo>
                    <a:pt x="97293" y="45027"/>
                  </a:lnTo>
                  <a:lnTo>
                    <a:pt x="97376" y="44362"/>
                  </a:lnTo>
                  <a:lnTo>
                    <a:pt x="97426" y="43698"/>
                  </a:lnTo>
                  <a:lnTo>
                    <a:pt x="97442" y="43034"/>
                  </a:lnTo>
                  <a:lnTo>
                    <a:pt x="97741" y="43183"/>
                  </a:lnTo>
                  <a:lnTo>
                    <a:pt x="98057" y="43283"/>
                  </a:lnTo>
                  <a:lnTo>
                    <a:pt x="98373" y="43366"/>
                  </a:lnTo>
                  <a:lnTo>
                    <a:pt x="98688" y="43416"/>
                  </a:lnTo>
                  <a:lnTo>
                    <a:pt x="99020" y="43416"/>
                  </a:lnTo>
                  <a:lnTo>
                    <a:pt x="99336" y="43399"/>
                  </a:lnTo>
                  <a:lnTo>
                    <a:pt x="99668" y="43366"/>
                  </a:lnTo>
                  <a:lnTo>
                    <a:pt x="99984" y="43299"/>
                  </a:lnTo>
                  <a:lnTo>
                    <a:pt x="100299" y="43200"/>
                  </a:lnTo>
                  <a:lnTo>
                    <a:pt x="100615" y="43067"/>
                  </a:lnTo>
                  <a:lnTo>
                    <a:pt x="100914" y="42917"/>
                  </a:lnTo>
                  <a:lnTo>
                    <a:pt x="101196" y="42751"/>
                  </a:lnTo>
                  <a:lnTo>
                    <a:pt x="101462" y="42569"/>
                  </a:lnTo>
                  <a:lnTo>
                    <a:pt x="101711" y="42353"/>
                  </a:lnTo>
                  <a:lnTo>
                    <a:pt x="101943" y="42120"/>
                  </a:lnTo>
                  <a:lnTo>
                    <a:pt x="102159" y="41854"/>
                  </a:lnTo>
                  <a:lnTo>
                    <a:pt x="102342" y="41589"/>
                  </a:lnTo>
                  <a:lnTo>
                    <a:pt x="102508" y="41306"/>
                  </a:lnTo>
                  <a:lnTo>
                    <a:pt x="102658" y="41024"/>
                  </a:lnTo>
                  <a:lnTo>
                    <a:pt x="102774" y="40708"/>
                  </a:lnTo>
                  <a:lnTo>
                    <a:pt x="102890" y="40410"/>
                  </a:lnTo>
                  <a:lnTo>
                    <a:pt x="102957" y="40094"/>
                  </a:lnTo>
                  <a:lnTo>
                    <a:pt x="103023" y="39762"/>
                  </a:lnTo>
                  <a:lnTo>
                    <a:pt x="103056" y="39430"/>
                  </a:lnTo>
                  <a:lnTo>
                    <a:pt x="103089" y="39114"/>
                  </a:lnTo>
                  <a:lnTo>
                    <a:pt x="103089" y="38782"/>
                  </a:lnTo>
                  <a:lnTo>
                    <a:pt x="103056" y="38450"/>
                  </a:lnTo>
                  <a:lnTo>
                    <a:pt x="103023" y="38118"/>
                  </a:lnTo>
                  <a:lnTo>
                    <a:pt x="102973" y="37785"/>
                  </a:lnTo>
                  <a:lnTo>
                    <a:pt x="102890" y="37470"/>
                  </a:lnTo>
                  <a:lnTo>
                    <a:pt x="102790" y="37138"/>
                  </a:lnTo>
                  <a:lnTo>
                    <a:pt x="102691" y="36839"/>
                  </a:lnTo>
                  <a:lnTo>
                    <a:pt x="102558" y="36556"/>
                  </a:lnTo>
                  <a:lnTo>
                    <a:pt x="102425" y="36291"/>
                  </a:lnTo>
                  <a:lnTo>
                    <a:pt x="102276" y="36025"/>
                  </a:lnTo>
                  <a:lnTo>
                    <a:pt x="102109" y="35776"/>
                  </a:lnTo>
                  <a:lnTo>
                    <a:pt x="101910" y="35543"/>
                  </a:lnTo>
                  <a:lnTo>
                    <a:pt x="101694" y="35344"/>
                  </a:lnTo>
                  <a:lnTo>
                    <a:pt x="101462" y="35145"/>
                  </a:lnTo>
                  <a:lnTo>
                    <a:pt x="101213" y="34995"/>
                  </a:lnTo>
                  <a:lnTo>
                    <a:pt x="101080" y="34929"/>
                  </a:lnTo>
                  <a:lnTo>
                    <a:pt x="100930" y="34879"/>
                  </a:lnTo>
                  <a:lnTo>
                    <a:pt x="100781" y="34829"/>
                  </a:lnTo>
                  <a:lnTo>
                    <a:pt x="100615" y="34812"/>
                  </a:lnTo>
                  <a:lnTo>
                    <a:pt x="100465" y="34779"/>
                  </a:lnTo>
                  <a:lnTo>
                    <a:pt x="100133" y="34779"/>
                  </a:lnTo>
                  <a:lnTo>
                    <a:pt x="99967" y="34796"/>
                  </a:lnTo>
                  <a:lnTo>
                    <a:pt x="99818" y="34829"/>
                  </a:lnTo>
                  <a:lnTo>
                    <a:pt x="99651" y="34879"/>
                  </a:lnTo>
                  <a:lnTo>
                    <a:pt x="99502" y="34929"/>
                  </a:lnTo>
                  <a:lnTo>
                    <a:pt x="99352" y="34995"/>
                  </a:lnTo>
                  <a:lnTo>
                    <a:pt x="99220" y="35062"/>
                  </a:lnTo>
                  <a:lnTo>
                    <a:pt x="99087" y="35145"/>
                  </a:lnTo>
                  <a:lnTo>
                    <a:pt x="98970" y="35244"/>
                  </a:lnTo>
                  <a:lnTo>
                    <a:pt x="98871" y="35361"/>
                  </a:lnTo>
                  <a:lnTo>
                    <a:pt x="98904" y="34829"/>
                  </a:lnTo>
                  <a:lnTo>
                    <a:pt x="98921" y="34314"/>
                  </a:lnTo>
                  <a:lnTo>
                    <a:pt x="98904" y="33799"/>
                  </a:lnTo>
                  <a:lnTo>
                    <a:pt x="98887" y="33268"/>
                  </a:lnTo>
                  <a:lnTo>
                    <a:pt x="98854" y="32753"/>
                  </a:lnTo>
                  <a:lnTo>
                    <a:pt x="98804" y="32238"/>
                  </a:lnTo>
                  <a:lnTo>
                    <a:pt x="98755" y="31723"/>
                  </a:lnTo>
                  <a:lnTo>
                    <a:pt x="98672" y="31208"/>
                  </a:lnTo>
                  <a:lnTo>
                    <a:pt x="98572" y="30694"/>
                  </a:lnTo>
                  <a:lnTo>
                    <a:pt x="98472" y="30195"/>
                  </a:lnTo>
                  <a:lnTo>
                    <a:pt x="98356" y="29680"/>
                  </a:lnTo>
                  <a:lnTo>
                    <a:pt x="98206" y="29182"/>
                  </a:lnTo>
                  <a:lnTo>
                    <a:pt x="98057" y="28684"/>
                  </a:lnTo>
                  <a:lnTo>
                    <a:pt x="97891" y="28186"/>
                  </a:lnTo>
                  <a:lnTo>
                    <a:pt x="97725" y="27704"/>
                  </a:lnTo>
                  <a:lnTo>
                    <a:pt x="97526" y="27222"/>
                  </a:lnTo>
                  <a:lnTo>
                    <a:pt x="97326" y="26741"/>
                  </a:lnTo>
                  <a:lnTo>
                    <a:pt x="97110" y="26259"/>
                  </a:lnTo>
                  <a:lnTo>
                    <a:pt x="96878" y="25794"/>
                  </a:lnTo>
                  <a:lnTo>
                    <a:pt x="96629" y="25346"/>
                  </a:lnTo>
                  <a:lnTo>
                    <a:pt x="96380" y="24881"/>
                  </a:lnTo>
                  <a:lnTo>
                    <a:pt x="96097" y="24449"/>
                  </a:lnTo>
                  <a:lnTo>
                    <a:pt x="95831" y="24000"/>
                  </a:lnTo>
                  <a:lnTo>
                    <a:pt x="95533" y="23568"/>
                  </a:lnTo>
                  <a:lnTo>
                    <a:pt x="95217" y="23153"/>
                  </a:lnTo>
                  <a:lnTo>
                    <a:pt x="94901" y="22738"/>
                  </a:lnTo>
                  <a:lnTo>
                    <a:pt x="94569" y="22339"/>
                  </a:lnTo>
                  <a:lnTo>
                    <a:pt x="94237" y="21957"/>
                  </a:lnTo>
                  <a:lnTo>
                    <a:pt x="93888" y="21575"/>
                  </a:lnTo>
                  <a:lnTo>
                    <a:pt x="93523" y="21193"/>
                  </a:lnTo>
                  <a:lnTo>
                    <a:pt x="93141" y="20845"/>
                  </a:lnTo>
                  <a:lnTo>
                    <a:pt x="92759" y="20496"/>
                  </a:lnTo>
                  <a:lnTo>
                    <a:pt x="92261" y="20081"/>
                  </a:lnTo>
                  <a:lnTo>
                    <a:pt x="91762" y="19682"/>
                  </a:lnTo>
                  <a:lnTo>
                    <a:pt x="91264" y="19300"/>
                  </a:lnTo>
                  <a:lnTo>
                    <a:pt x="90733" y="18918"/>
                  </a:lnTo>
                  <a:lnTo>
                    <a:pt x="89686" y="18171"/>
                  </a:lnTo>
                  <a:lnTo>
                    <a:pt x="88640" y="17440"/>
                  </a:lnTo>
                  <a:lnTo>
                    <a:pt x="88125" y="17058"/>
                  </a:lnTo>
                  <a:lnTo>
                    <a:pt x="87627" y="16676"/>
                  </a:lnTo>
                  <a:lnTo>
                    <a:pt x="87129" y="16277"/>
                  </a:lnTo>
                  <a:lnTo>
                    <a:pt x="86630" y="15862"/>
                  </a:lnTo>
                  <a:lnTo>
                    <a:pt x="86165" y="15447"/>
                  </a:lnTo>
                  <a:lnTo>
                    <a:pt x="85717" y="14998"/>
                  </a:lnTo>
                  <a:lnTo>
                    <a:pt x="85285" y="14550"/>
                  </a:lnTo>
                  <a:lnTo>
                    <a:pt x="84870" y="14052"/>
                  </a:lnTo>
                  <a:lnTo>
                    <a:pt x="84538" y="13603"/>
                  </a:lnTo>
                  <a:lnTo>
                    <a:pt x="84222" y="13155"/>
                  </a:lnTo>
                  <a:lnTo>
                    <a:pt x="83923" y="12690"/>
                  </a:lnTo>
                  <a:lnTo>
                    <a:pt x="83657" y="12208"/>
                  </a:lnTo>
                  <a:lnTo>
                    <a:pt x="83392" y="11710"/>
                  </a:lnTo>
                  <a:lnTo>
                    <a:pt x="83143" y="11212"/>
                  </a:lnTo>
                  <a:lnTo>
                    <a:pt x="82910" y="10713"/>
                  </a:lnTo>
                  <a:lnTo>
                    <a:pt x="82678" y="10199"/>
                  </a:lnTo>
                  <a:lnTo>
                    <a:pt x="82229" y="9169"/>
                  </a:lnTo>
                  <a:lnTo>
                    <a:pt x="81797" y="8139"/>
                  </a:lnTo>
                  <a:lnTo>
                    <a:pt x="81349" y="7109"/>
                  </a:lnTo>
                  <a:lnTo>
                    <a:pt x="81116" y="6595"/>
                  </a:lnTo>
                  <a:lnTo>
                    <a:pt x="80884" y="6096"/>
                  </a:lnTo>
                  <a:lnTo>
                    <a:pt x="80618" y="5581"/>
                  </a:lnTo>
                  <a:lnTo>
                    <a:pt x="80336" y="5083"/>
                  </a:lnTo>
                  <a:lnTo>
                    <a:pt x="80037" y="4568"/>
                  </a:lnTo>
                  <a:lnTo>
                    <a:pt x="79721" y="4070"/>
                  </a:lnTo>
                  <a:lnTo>
                    <a:pt x="79372" y="3572"/>
                  </a:lnTo>
                  <a:lnTo>
                    <a:pt x="79007" y="3090"/>
                  </a:lnTo>
                  <a:lnTo>
                    <a:pt x="78625" y="2625"/>
                  </a:lnTo>
                  <a:lnTo>
                    <a:pt x="78226" y="2177"/>
                  </a:lnTo>
                  <a:lnTo>
                    <a:pt x="77795" y="1761"/>
                  </a:lnTo>
                  <a:lnTo>
                    <a:pt x="77363" y="1379"/>
                  </a:lnTo>
                  <a:lnTo>
                    <a:pt x="77130" y="1213"/>
                  </a:lnTo>
                  <a:lnTo>
                    <a:pt x="76898" y="1031"/>
                  </a:lnTo>
                  <a:lnTo>
                    <a:pt x="76665" y="881"/>
                  </a:lnTo>
                  <a:lnTo>
                    <a:pt x="76416" y="732"/>
                  </a:lnTo>
                  <a:lnTo>
                    <a:pt x="76184" y="599"/>
                  </a:lnTo>
                  <a:lnTo>
                    <a:pt x="75934" y="466"/>
                  </a:lnTo>
                  <a:lnTo>
                    <a:pt x="75669" y="366"/>
                  </a:lnTo>
                  <a:lnTo>
                    <a:pt x="75420" y="267"/>
                  </a:lnTo>
                  <a:lnTo>
                    <a:pt x="75154" y="184"/>
                  </a:lnTo>
                  <a:lnTo>
                    <a:pt x="74888" y="101"/>
                  </a:lnTo>
                  <a:lnTo>
                    <a:pt x="74606" y="51"/>
                  </a:lnTo>
                  <a:lnTo>
                    <a:pt x="74340" y="1"/>
                  </a:lnTo>
                  <a:close/>
                </a:path>
              </a:pathLst>
            </a:custGeom>
            <a:solidFill>
              <a:srgbClr val="E79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2808630" y="2561211"/>
              <a:ext cx="226710" cy="98985"/>
            </a:xfrm>
            <a:custGeom>
              <a:avLst/>
              <a:gdLst/>
              <a:ahLst/>
              <a:cxnLst/>
              <a:rect l="l" t="t" r="r" b="b"/>
              <a:pathLst>
                <a:path w="10996" h="4801" extrusionOk="0">
                  <a:moveTo>
                    <a:pt x="10531" y="0"/>
                  </a:moveTo>
                  <a:lnTo>
                    <a:pt x="10431" y="17"/>
                  </a:lnTo>
                  <a:lnTo>
                    <a:pt x="10331" y="34"/>
                  </a:lnTo>
                  <a:lnTo>
                    <a:pt x="10248" y="67"/>
                  </a:lnTo>
                  <a:lnTo>
                    <a:pt x="10165" y="133"/>
                  </a:lnTo>
                  <a:lnTo>
                    <a:pt x="10099" y="200"/>
                  </a:lnTo>
                  <a:lnTo>
                    <a:pt x="10049" y="283"/>
                  </a:lnTo>
                  <a:lnTo>
                    <a:pt x="9999" y="382"/>
                  </a:lnTo>
                  <a:lnTo>
                    <a:pt x="9883" y="748"/>
                  </a:lnTo>
                  <a:lnTo>
                    <a:pt x="9733" y="1097"/>
                  </a:lnTo>
                  <a:lnTo>
                    <a:pt x="9551" y="1445"/>
                  </a:lnTo>
                  <a:lnTo>
                    <a:pt x="9351" y="1761"/>
                  </a:lnTo>
                  <a:lnTo>
                    <a:pt x="9136" y="2060"/>
                  </a:lnTo>
                  <a:lnTo>
                    <a:pt x="8886" y="2342"/>
                  </a:lnTo>
                  <a:lnTo>
                    <a:pt x="8604" y="2608"/>
                  </a:lnTo>
                  <a:lnTo>
                    <a:pt x="8322" y="2841"/>
                  </a:lnTo>
                  <a:lnTo>
                    <a:pt x="8023" y="3056"/>
                  </a:lnTo>
                  <a:lnTo>
                    <a:pt x="7691" y="3239"/>
                  </a:lnTo>
                  <a:lnTo>
                    <a:pt x="7358" y="3405"/>
                  </a:lnTo>
                  <a:lnTo>
                    <a:pt x="7010" y="3538"/>
                  </a:lnTo>
                  <a:lnTo>
                    <a:pt x="6644" y="3654"/>
                  </a:lnTo>
                  <a:lnTo>
                    <a:pt x="6262" y="3737"/>
                  </a:lnTo>
                  <a:lnTo>
                    <a:pt x="5880" y="3771"/>
                  </a:lnTo>
                  <a:lnTo>
                    <a:pt x="5498" y="3787"/>
                  </a:lnTo>
                  <a:lnTo>
                    <a:pt x="5116" y="3771"/>
                  </a:lnTo>
                  <a:lnTo>
                    <a:pt x="4734" y="3737"/>
                  </a:lnTo>
                  <a:lnTo>
                    <a:pt x="4369" y="3654"/>
                  </a:lnTo>
                  <a:lnTo>
                    <a:pt x="4004" y="3555"/>
                  </a:lnTo>
                  <a:lnTo>
                    <a:pt x="3655" y="3405"/>
                  </a:lnTo>
                  <a:lnTo>
                    <a:pt x="3323" y="3256"/>
                  </a:lnTo>
                  <a:lnTo>
                    <a:pt x="2990" y="3056"/>
                  </a:lnTo>
                  <a:lnTo>
                    <a:pt x="2691" y="2857"/>
                  </a:lnTo>
                  <a:lnTo>
                    <a:pt x="2393" y="2625"/>
                  </a:lnTo>
                  <a:lnTo>
                    <a:pt x="2127" y="2359"/>
                  </a:lnTo>
                  <a:lnTo>
                    <a:pt x="1878" y="2093"/>
                  </a:lnTo>
                  <a:lnTo>
                    <a:pt x="1662" y="1794"/>
                  </a:lnTo>
                  <a:lnTo>
                    <a:pt x="1446" y="1479"/>
                  </a:lnTo>
                  <a:lnTo>
                    <a:pt x="1280" y="1146"/>
                  </a:lnTo>
                  <a:lnTo>
                    <a:pt x="1130" y="798"/>
                  </a:lnTo>
                  <a:lnTo>
                    <a:pt x="997" y="432"/>
                  </a:lnTo>
                  <a:lnTo>
                    <a:pt x="964" y="333"/>
                  </a:lnTo>
                  <a:lnTo>
                    <a:pt x="898" y="250"/>
                  </a:lnTo>
                  <a:lnTo>
                    <a:pt x="831" y="183"/>
                  </a:lnTo>
                  <a:lnTo>
                    <a:pt x="748" y="117"/>
                  </a:lnTo>
                  <a:lnTo>
                    <a:pt x="665" y="83"/>
                  </a:lnTo>
                  <a:lnTo>
                    <a:pt x="566" y="67"/>
                  </a:lnTo>
                  <a:lnTo>
                    <a:pt x="466" y="67"/>
                  </a:lnTo>
                  <a:lnTo>
                    <a:pt x="366" y="83"/>
                  </a:lnTo>
                  <a:lnTo>
                    <a:pt x="283" y="117"/>
                  </a:lnTo>
                  <a:lnTo>
                    <a:pt x="200" y="167"/>
                  </a:lnTo>
                  <a:lnTo>
                    <a:pt x="117" y="250"/>
                  </a:lnTo>
                  <a:lnTo>
                    <a:pt x="67" y="316"/>
                  </a:lnTo>
                  <a:lnTo>
                    <a:pt x="34" y="416"/>
                  </a:lnTo>
                  <a:lnTo>
                    <a:pt x="17" y="515"/>
                  </a:lnTo>
                  <a:lnTo>
                    <a:pt x="1" y="615"/>
                  </a:lnTo>
                  <a:lnTo>
                    <a:pt x="34" y="715"/>
                  </a:lnTo>
                  <a:lnTo>
                    <a:pt x="184" y="1146"/>
                  </a:lnTo>
                  <a:lnTo>
                    <a:pt x="366" y="1578"/>
                  </a:lnTo>
                  <a:lnTo>
                    <a:pt x="582" y="1977"/>
                  </a:lnTo>
                  <a:lnTo>
                    <a:pt x="831" y="2359"/>
                  </a:lnTo>
                  <a:lnTo>
                    <a:pt x="1097" y="2724"/>
                  </a:lnTo>
                  <a:lnTo>
                    <a:pt x="1396" y="3073"/>
                  </a:lnTo>
                  <a:lnTo>
                    <a:pt x="1728" y="3372"/>
                  </a:lnTo>
                  <a:lnTo>
                    <a:pt x="2077" y="3654"/>
                  </a:lnTo>
                  <a:lnTo>
                    <a:pt x="2459" y="3920"/>
                  </a:lnTo>
                  <a:lnTo>
                    <a:pt x="2841" y="4153"/>
                  </a:lnTo>
                  <a:lnTo>
                    <a:pt x="3256" y="4335"/>
                  </a:lnTo>
                  <a:lnTo>
                    <a:pt x="3671" y="4501"/>
                  </a:lnTo>
                  <a:lnTo>
                    <a:pt x="4120" y="4634"/>
                  </a:lnTo>
                  <a:lnTo>
                    <a:pt x="4568" y="4734"/>
                  </a:lnTo>
                  <a:lnTo>
                    <a:pt x="5033" y="4784"/>
                  </a:lnTo>
                  <a:lnTo>
                    <a:pt x="5498" y="4800"/>
                  </a:lnTo>
                  <a:lnTo>
                    <a:pt x="5963" y="4784"/>
                  </a:lnTo>
                  <a:lnTo>
                    <a:pt x="6428" y="4734"/>
                  </a:lnTo>
                  <a:lnTo>
                    <a:pt x="6893" y="4634"/>
                  </a:lnTo>
                  <a:lnTo>
                    <a:pt x="7325" y="4501"/>
                  </a:lnTo>
                  <a:lnTo>
                    <a:pt x="7757" y="4335"/>
                  </a:lnTo>
                  <a:lnTo>
                    <a:pt x="8172" y="4136"/>
                  </a:lnTo>
                  <a:lnTo>
                    <a:pt x="8554" y="3903"/>
                  </a:lnTo>
                  <a:lnTo>
                    <a:pt x="8936" y="3638"/>
                  </a:lnTo>
                  <a:lnTo>
                    <a:pt x="9285" y="3355"/>
                  </a:lnTo>
                  <a:lnTo>
                    <a:pt x="9617" y="3040"/>
                  </a:lnTo>
                  <a:lnTo>
                    <a:pt x="9916" y="2691"/>
                  </a:lnTo>
                  <a:lnTo>
                    <a:pt x="10199" y="2326"/>
                  </a:lnTo>
                  <a:lnTo>
                    <a:pt x="10431" y="1944"/>
                  </a:lnTo>
                  <a:lnTo>
                    <a:pt x="10647" y="1528"/>
                  </a:lnTo>
                  <a:lnTo>
                    <a:pt x="10830" y="1097"/>
                  </a:lnTo>
                  <a:lnTo>
                    <a:pt x="10913" y="881"/>
                  </a:lnTo>
                  <a:lnTo>
                    <a:pt x="10979" y="648"/>
                  </a:lnTo>
                  <a:lnTo>
                    <a:pt x="10996" y="549"/>
                  </a:lnTo>
                  <a:lnTo>
                    <a:pt x="10996" y="449"/>
                  </a:lnTo>
                  <a:lnTo>
                    <a:pt x="10979" y="349"/>
                  </a:lnTo>
                  <a:lnTo>
                    <a:pt x="10929" y="266"/>
                  </a:lnTo>
                  <a:lnTo>
                    <a:pt x="10879" y="183"/>
                  </a:lnTo>
                  <a:lnTo>
                    <a:pt x="10813" y="117"/>
                  </a:lnTo>
                  <a:lnTo>
                    <a:pt x="10730" y="67"/>
                  </a:lnTo>
                  <a:lnTo>
                    <a:pt x="10630" y="34"/>
                  </a:lnTo>
                  <a:lnTo>
                    <a:pt x="105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2338138" y="2561211"/>
              <a:ext cx="226710" cy="98985"/>
            </a:xfrm>
            <a:custGeom>
              <a:avLst/>
              <a:gdLst/>
              <a:ahLst/>
              <a:cxnLst/>
              <a:rect l="l" t="t" r="r" b="b"/>
              <a:pathLst>
                <a:path w="10996" h="4801" extrusionOk="0">
                  <a:moveTo>
                    <a:pt x="10531" y="0"/>
                  </a:moveTo>
                  <a:lnTo>
                    <a:pt x="10431" y="17"/>
                  </a:lnTo>
                  <a:lnTo>
                    <a:pt x="10331" y="34"/>
                  </a:lnTo>
                  <a:lnTo>
                    <a:pt x="10248" y="67"/>
                  </a:lnTo>
                  <a:lnTo>
                    <a:pt x="10165" y="133"/>
                  </a:lnTo>
                  <a:lnTo>
                    <a:pt x="10099" y="200"/>
                  </a:lnTo>
                  <a:lnTo>
                    <a:pt x="10032" y="283"/>
                  </a:lnTo>
                  <a:lnTo>
                    <a:pt x="9999" y="382"/>
                  </a:lnTo>
                  <a:lnTo>
                    <a:pt x="9883" y="748"/>
                  </a:lnTo>
                  <a:lnTo>
                    <a:pt x="9733" y="1097"/>
                  </a:lnTo>
                  <a:lnTo>
                    <a:pt x="9551" y="1445"/>
                  </a:lnTo>
                  <a:lnTo>
                    <a:pt x="9351" y="1761"/>
                  </a:lnTo>
                  <a:lnTo>
                    <a:pt x="9119" y="2060"/>
                  </a:lnTo>
                  <a:lnTo>
                    <a:pt x="8886" y="2342"/>
                  </a:lnTo>
                  <a:lnTo>
                    <a:pt x="8604" y="2608"/>
                  </a:lnTo>
                  <a:lnTo>
                    <a:pt x="8322" y="2841"/>
                  </a:lnTo>
                  <a:lnTo>
                    <a:pt x="8006" y="3056"/>
                  </a:lnTo>
                  <a:lnTo>
                    <a:pt x="7690" y="3239"/>
                  </a:lnTo>
                  <a:lnTo>
                    <a:pt x="7358" y="3405"/>
                  </a:lnTo>
                  <a:lnTo>
                    <a:pt x="6993" y="3538"/>
                  </a:lnTo>
                  <a:lnTo>
                    <a:pt x="6644" y="3654"/>
                  </a:lnTo>
                  <a:lnTo>
                    <a:pt x="6262" y="3737"/>
                  </a:lnTo>
                  <a:lnTo>
                    <a:pt x="5880" y="3771"/>
                  </a:lnTo>
                  <a:lnTo>
                    <a:pt x="5498" y="3787"/>
                  </a:lnTo>
                  <a:lnTo>
                    <a:pt x="5100" y="3771"/>
                  </a:lnTo>
                  <a:lnTo>
                    <a:pt x="4734" y="3737"/>
                  </a:lnTo>
                  <a:lnTo>
                    <a:pt x="4352" y="3654"/>
                  </a:lnTo>
                  <a:lnTo>
                    <a:pt x="4003" y="3555"/>
                  </a:lnTo>
                  <a:lnTo>
                    <a:pt x="3655" y="3405"/>
                  </a:lnTo>
                  <a:lnTo>
                    <a:pt x="3306" y="3256"/>
                  </a:lnTo>
                  <a:lnTo>
                    <a:pt x="2990" y="3056"/>
                  </a:lnTo>
                  <a:lnTo>
                    <a:pt x="2691" y="2857"/>
                  </a:lnTo>
                  <a:lnTo>
                    <a:pt x="2392" y="2625"/>
                  </a:lnTo>
                  <a:lnTo>
                    <a:pt x="2127" y="2359"/>
                  </a:lnTo>
                  <a:lnTo>
                    <a:pt x="1878" y="2093"/>
                  </a:lnTo>
                  <a:lnTo>
                    <a:pt x="1645" y="1794"/>
                  </a:lnTo>
                  <a:lnTo>
                    <a:pt x="1446" y="1479"/>
                  </a:lnTo>
                  <a:lnTo>
                    <a:pt x="1263" y="1146"/>
                  </a:lnTo>
                  <a:lnTo>
                    <a:pt x="1114" y="798"/>
                  </a:lnTo>
                  <a:lnTo>
                    <a:pt x="997" y="432"/>
                  </a:lnTo>
                  <a:lnTo>
                    <a:pt x="964" y="333"/>
                  </a:lnTo>
                  <a:lnTo>
                    <a:pt x="898" y="250"/>
                  </a:lnTo>
                  <a:lnTo>
                    <a:pt x="831" y="183"/>
                  </a:lnTo>
                  <a:lnTo>
                    <a:pt x="748" y="117"/>
                  </a:lnTo>
                  <a:lnTo>
                    <a:pt x="665" y="83"/>
                  </a:lnTo>
                  <a:lnTo>
                    <a:pt x="565" y="67"/>
                  </a:lnTo>
                  <a:lnTo>
                    <a:pt x="466" y="67"/>
                  </a:lnTo>
                  <a:lnTo>
                    <a:pt x="366" y="83"/>
                  </a:lnTo>
                  <a:lnTo>
                    <a:pt x="266" y="117"/>
                  </a:lnTo>
                  <a:lnTo>
                    <a:pt x="183" y="167"/>
                  </a:lnTo>
                  <a:lnTo>
                    <a:pt x="117" y="250"/>
                  </a:lnTo>
                  <a:lnTo>
                    <a:pt x="67" y="316"/>
                  </a:lnTo>
                  <a:lnTo>
                    <a:pt x="34" y="416"/>
                  </a:lnTo>
                  <a:lnTo>
                    <a:pt x="1" y="515"/>
                  </a:lnTo>
                  <a:lnTo>
                    <a:pt x="1" y="615"/>
                  </a:lnTo>
                  <a:lnTo>
                    <a:pt x="17" y="715"/>
                  </a:lnTo>
                  <a:lnTo>
                    <a:pt x="167" y="1146"/>
                  </a:lnTo>
                  <a:lnTo>
                    <a:pt x="366" y="1578"/>
                  </a:lnTo>
                  <a:lnTo>
                    <a:pt x="582" y="1977"/>
                  </a:lnTo>
                  <a:lnTo>
                    <a:pt x="815" y="2359"/>
                  </a:lnTo>
                  <a:lnTo>
                    <a:pt x="1097" y="2724"/>
                  </a:lnTo>
                  <a:lnTo>
                    <a:pt x="1396" y="3073"/>
                  </a:lnTo>
                  <a:lnTo>
                    <a:pt x="1728" y="3372"/>
                  </a:lnTo>
                  <a:lnTo>
                    <a:pt x="2077" y="3654"/>
                  </a:lnTo>
                  <a:lnTo>
                    <a:pt x="2442" y="3920"/>
                  </a:lnTo>
                  <a:lnTo>
                    <a:pt x="2841" y="4153"/>
                  </a:lnTo>
                  <a:lnTo>
                    <a:pt x="3256" y="4335"/>
                  </a:lnTo>
                  <a:lnTo>
                    <a:pt x="3671" y="4501"/>
                  </a:lnTo>
                  <a:lnTo>
                    <a:pt x="4120" y="4634"/>
                  </a:lnTo>
                  <a:lnTo>
                    <a:pt x="4568" y="4734"/>
                  </a:lnTo>
                  <a:lnTo>
                    <a:pt x="5017" y="4784"/>
                  </a:lnTo>
                  <a:lnTo>
                    <a:pt x="5498" y="4800"/>
                  </a:lnTo>
                  <a:lnTo>
                    <a:pt x="5963" y="4784"/>
                  </a:lnTo>
                  <a:lnTo>
                    <a:pt x="6428" y="4734"/>
                  </a:lnTo>
                  <a:lnTo>
                    <a:pt x="6877" y="4634"/>
                  </a:lnTo>
                  <a:lnTo>
                    <a:pt x="7325" y="4501"/>
                  </a:lnTo>
                  <a:lnTo>
                    <a:pt x="7757" y="4335"/>
                  </a:lnTo>
                  <a:lnTo>
                    <a:pt x="8156" y="4136"/>
                  </a:lnTo>
                  <a:lnTo>
                    <a:pt x="8554" y="3903"/>
                  </a:lnTo>
                  <a:lnTo>
                    <a:pt x="8936" y="3638"/>
                  </a:lnTo>
                  <a:lnTo>
                    <a:pt x="9285" y="3355"/>
                  </a:lnTo>
                  <a:lnTo>
                    <a:pt x="9617" y="3040"/>
                  </a:lnTo>
                  <a:lnTo>
                    <a:pt x="9916" y="2691"/>
                  </a:lnTo>
                  <a:lnTo>
                    <a:pt x="10182" y="2326"/>
                  </a:lnTo>
                  <a:lnTo>
                    <a:pt x="10431" y="1944"/>
                  </a:lnTo>
                  <a:lnTo>
                    <a:pt x="10647" y="1528"/>
                  </a:lnTo>
                  <a:lnTo>
                    <a:pt x="10830" y="1097"/>
                  </a:lnTo>
                  <a:lnTo>
                    <a:pt x="10913" y="881"/>
                  </a:lnTo>
                  <a:lnTo>
                    <a:pt x="10979" y="648"/>
                  </a:lnTo>
                  <a:lnTo>
                    <a:pt x="10996" y="549"/>
                  </a:lnTo>
                  <a:lnTo>
                    <a:pt x="10996" y="449"/>
                  </a:lnTo>
                  <a:lnTo>
                    <a:pt x="10962" y="349"/>
                  </a:lnTo>
                  <a:lnTo>
                    <a:pt x="10929" y="266"/>
                  </a:lnTo>
                  <a:lnTo>
                    <a:pt x="10879" y="183"/>
                  </a:lnTo>
                  <a:lnTo>
                    <a:pt x="10796" y="117"/>
                  </a:lnTo>
                  <a:lnTo>
                    <a:pt x="10713" y="67"/>
                  </a:lnTo>
                  <a:lnTo>
                    <a:pt x="10630" y="34"/>
                  </a:lnTo>
                  <a:lnTo>
                    <a:pt x="105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720875" y="2453861"/>
              <a:ext cx="1350549" cy="854369"/>
            </a:xfrm>
            <a:custGeom>
              <a:avLst/>
              <a:gdLst/>
              <a:ahLst/>
              <a:cxnLst/>
              <a:rect l="l" t="t" r="r" b="b"/>
              <a:pathLst>
                <a:path w="65505" h="41439" extrusionOk="0">
                  <a:moveTo>
                    <a:pt x="32470" y="0"/>
                  </a:moveTo>
                  <a:lnTo>
                    <a:pt x="31740" y="17"/>
                  </a:lnTo>
                  <a:lnTo>
                    <a:pt x="31025" y="50"/>
                  </a:lnTo>
                  <a:lnTo>
                    <a:pt x="30328" y="133"/>
                  </a:lnTo>
                  <a:lnTo>
                    <a:pt x="29630" y="233"/>
                  </a:lnTo>
                  <a:lnTo>
                    <a:pt x="28949" y="382"/>
                  </a:lnTo>
                  <a:lnTo>
                    <a:pt x="28302" y="548"/>
                  </a:lnTo>
                  <a:lnTo>
                    <a:pt x="27654" y="748"/>
                  </a:lnTo>
                  <a:lnTo>
                    <a:pt x="27006" y="980"/>
                  </a:lnTo>
                  <a:lnTo>
                    <a:pt x="26392" y="1246"/>
                  </a:lnTo>
                  <a:lnTo>
                    <a:pt x="25777" y="1528"/>
                  </a:lnTo>
                  <a:lnTo>
                    <a:pt x="25196" y="1844"/>
                  </a:lnTo>
                  <a:lnTo>
                    <a:pt x="24615" y="2176"/>
                  </a:lnTo>
                  <a:lnTo>
                    <a:pt x="24050" y="2541"/>
                  </a:lnTo>
                  <a:lnTo>
                    <a:pt x="23485" y="2923"/>
                  </a:lnTo>
                  <a:lnTo>
                    <a:pt x="22954" y="3322"/>
                  </a:lnTo>
                  <a:lnTo>
                    <a:pt x="22422" y="3754"/>
                  </a:lnTo>
                  <a:lnTo>
                    <a:pt x="21907" y="4202"/>
                  </a:lnTo>
                  <a:lnTo>
                    <a:pt x="21409" y="4667"/>
                  </a:lnTo>
                  <a:lnTo>
                    <a:pt x="20911" y="5166"/>
                  </a:lnTo>
                  <a:lnTo>
                    <a:pt x="20446" y="5664"/>
                  </a:lnTo>
                  <a:lnTo>
                    <a:pt x="19981" y="6195"/>
                  </a:lnTo>
                  <a:lnTo>
                    <a:pt x="19532" y="6743"/>
                  </a:lnTo>
                  <a:lnTo>
                    <a:pt x="19101" y="7292"/>
                  </a:lnTo>
                  <a:lnTo>
                    <a:pt x="18669" y="7856"/>
                  </a:lnTo>
                  <a:lnTo>
                    <a:pt x="18253" y="8454"/>
                  </a:lnTo>
                  <a:lnTo>
                    <a:pt x="17871" y="9052"/>
                  </a:lnTo>
                  <a:lnTo>
                    <a:pt x="17473" y="9650"/>
                  </a:lnTo>
                  <a:lnTo>
                    <a:pt x="17107" y="10281"/>
                  </a:lnTo>
                  <a:lnTo>
                    <a:pt x="16742" y="10912"/>
                  </a:lnTo>
                  <a:lnTo>
                    <a:pt x="16211" y="11842"/>
                  </a:lnTo>
                  <a:lnTo>
                    <a:pt x="15679" y="12739"/>
                  </a:lnTo>
                  <a:lnTo>
                    <a:pt x="15397" y="13171"/>
                  </a:lnTo>
                  <a:lnTo>
                    <a:pt x="15114" y="13586"/>
                  </a:lnTo>
                  <a:lnTo>
                    <a:pt x="14816" y="14001"/>
                  </a:lnTo>
                  <a:lnTo>
                    <a:pt x="14517" y="14400"/>
                  </a:lnTo>
                  <a:lnTo>
                    <a:pt x="14184" y="14782"/>
                  </a:lnTo>
                  <a:lnTo>
                    <a:pt x="13852" y="15147"/>
                  </a:lnTo>
                  <a:lnTo>
                    <a:pt x="13503" y="15496"/>
                  </a:lnTo>
                  <a:lnTo>
                    <a:pt x="13121" y="15845"/>
                  </a:lnTo>
                  <a:lnTo>
                    <a:pt x="12723" y="16161"/>
                  </a:lnTo>
                  <a:lnTo>
                    <a:pt x="12308" y="16476"/>
                  </a:lnTo>
                  <a:lnTo>
                    <a:pt x="11859" y="16758"/>
                  </a:lnTo>
                  <a:lnTo>
                    <a:pt x="11394" y="17041"/>
                  </a:lnTo>
                  <a:lnTo>
                    <a:pt x="10913" y="17273"/>
                  </a:lnTo>
                  <a:lnTo>
                    <a:pt x="10447" y="17506"/>
                  </a:lnTo>
                  <a:lnTo>
                    <a:pt x="9501" y="17954"/>
                  </a:lnTo>
                  <a:lnTo>
                    <a:pt x="8537" y="18386"/>
                  </a:lnTo>
                  <a:lnTo>
                    <a:pt x="7591" y="18818"/>
                  </a:lnTo>
                  <a:lnTo>
                    <a:pt x="6661" y="19266"/>
                  </a:lnTo>
                  <a:lnTo>
                    <a:pt x="6196" y="19499"/>
                  </a:lnTo>
                  <a:lnTo>
                    <a:pt x="5731" y="19748"/>
                  </a:lnTo>
                  <a:lnTo>
                    <a:pt x="5282" y="20014"/>
                  </a:lnTo>
                  <a:lnTo>
                    <a:pt x="4834" y="20296"/>
                  </a:lnTo>
                  <a:lnTo>
                    <a:pt x="4402" y="20612"/>
                  </a:lnTo>
                  <a:lnTo>
                    <a:pt x="3970" y="20927"/>
                  </a:lnTo>
                  <a:lnTo>
                    <a:pt x="3688" y="21176"/>
                  </a:lnTo>
                  <a:lnTo>
                    <a:pt x="3389" y="21425"/>
                  </a:lnTo>
                  <a:lnTo>
                    <a:pt x="3123" y="21691"/>
                  </a:lnTo>
                  <a:lnTo>
                    <a:pt x="2857" y="21957"/>
                  </a:lnTo>
                  <a:lnTo>
                    <a:pt x="2592" y="22239"/>
                  </a:lnTo>
                  <a:lnTo>
                    <a:pt x="2343" y="22522"/>
                  </a:lnTo>
                  <a:lnTo>
                    <a:pt x="2110" y="22821"/>
                  </a:lnTo>
                  <a:lnTo>
                    <a:pt x="1877" y="23119"/>
                  </a:lnTo>
                  <a:lnTo>
                    <a:pt x="1678" y="23435"/>
                  </a:lnTo>
                  <a:lnTo>
                    <a:pt x="1462" y="23751"/>
                  </a:lnTo>
                  <a:lnTo>
                    <a:pt x="1280" y="24066"/>
                  </a:lnTo>
                  <a:lnTo>
                    <a:pt x="1097" y="24398"/>
                  </a:lnTo>
                  <a:lnTo>
                    <a:pt x="931" y="24731"/>
                  </a:lnTo>
                  <a:lnTo>
                    <a:pt x="781" y="25079"/>
                  </a:lnTo>
                  <a:lnTo>
                    <a:pt x="648" y="25428"/>
                  </a:lnTo>
                  <a:lnTo>
                    <a:pt x="516" y="25777"/>
                  </a:lnTo>
                  <a:lnTo>
                    <a:pt x="399" y="26126"/>
                  </a:lnTo>
                  <a:lnTo>
                    <a:pt x="300" y="26491"/>
                  </a:lnTo>
                  <a:lnTo>
                    <a:pt x="217" y="26856"/>
                  </a:lnTo>
                  <a:lnTo>
                    <a:pt x="134" y="27205"/>
                  </a:lnTo>
                  <a:lnTo>
                    <a:pt x="84" y="27587"/>
                  </a:lnTo>
                  <a:lnTo>
                    <a:pt x="51" y="27953"/>
                  </a:lnTo>
                  <a:lnTo>
                    <a:pt x="17" y="28318"/>
                  </a:lnTo>
                  <a:lnTo>
                    <a:pt x="1" y="28700"/>
                  </a:lnTo>
                  <a:lnTo>
                    <a:pt x="1" y="29065"/>
                  </a:lnTo>
                  <a:lnTo>
                    <a:pt x="34" y="29447"/>
                  </a:lnTo>
                  <a:lnTo>
                    <a:pt x="67" y="29829"/>
                  </a:lnTo>
                  <a:lnTo>
                    <a:pt x="117" y="30195"/>
                  </a:lnTo>
                  <a:lnTo>
                    <a:pt x="183" y="30577"/>
                  </a:lnTo>
                  <a:lnTo>
                    <a:pt x="283" y="30959"/>
                  </a:lnTo>
                  <a:lnTo>
                    <a:pt x="383" y="31324"/>
                  </a:lnTo>
                  <a:lnTo>
                    <a:pt x="499" y="31706"/>
                  </a:lnTo>
                  <a:lnTo>
                    <a:pt x="615" y="31988"/>
                  </a:lnTo>
                  <a:lnTo>
                    <a:pt x="731" y="32271"/>
                  </a:lnTo>
                  <a:lnTo>
                    <a:pt x="848" y="32537"/>
                  </a:lnTo>
                  <a:lnTo>
                    <a:pt x="997" y="32819"/>
                  </a:lnTo>
                  <a:lnTo>
                    <a:pt x="1130" y="33085"/>
                  </a:lnTo>
                  <a:lnTo>
                    <a:pt x="1296" y="33350"/>
                  </a:lnTo>
                  <a:lnTo>
                    <a:pt x="1462" y="33599"/>
                  </a:lnTo>
                  <a:lnTo>
                    <a:pt x="1628" y="33849"/>
                  </a:lnTo>
                  <a:lnTo>
                    <a:pt x="1811" y="34098"/>
                  </a:lnTo>
                  <a:lnTo>
                    <a:pt x="2010" y="34330"/>
                  </a:lnTo>
                  <a:lnTo>
                    <a:pt x="2210" y="34563"/>
                  </a:lnTo>
                  <a:lnTo>
                    <a:pt x="2409" y="34779"/>
                  </a:lnTo>
                  <a:lnTo>
                    <a:pt x="2625" y="34995"/>
                  </a:lnTo>
                  <a:lnTo>
                    <a:pt x="2857" y="35211"/>
                  </a:lnTo>
                  <a:lnTo>
                    <a:pt x="3073" y="35410"/>
                  </a:lnTo>
                  <a:lnTo>
                    <a:pt x="3322" y="35609"/>
                  </a:lnTo>
                  <a:lnTo>
                    <a:pt x="3555" y="35792"/>
                  </a:lnTo>
                  <a:lnTo>
                    <a:pt x="3804" y="35975"/>
                  </a:lnTo>
                  <a:lnTo>
                    <a:pt x="4053" y="36141"/>
                  </a:lnTo>
                  <a:lnTo>
                    <a:pt x="4319" y="36290"/>
                  </a:lnTo>
                  <a:lnTo>
                    <a:pt x="4585" y="36440"/>
                  </a:lnTo>
                  <a:lnTo>
                    <a:pt x="4850" y="36589"/>
                  </a:lnTo>
                  <a:lnTo>
                    <a:pt x="5116" y="36722"/>
                  </a:lnTo>
                  <a:lnTo>
                    <a:pt x="5398" y="36838"/>
                  </a:lnTo>
                  <a:lnTo>
                    <a:pt x="5681" y="36938"/>
                  </a:lnTo>
                  <a:lnTo>
                    <a:pt x="5963" y="37037"/>
                  </a:lnTo>
                  <a:lnTo>
                    <a:pt x="6262" y="37137"/>
                  </a:lnTo>
                  <a:lnTo>
                    <a:pt x="6544" y="37220"/>
                  </a:lnTo>
                  <a:lnTo>
                    <a:pt x="6843" y="37287"/>
                  </a:lnTo>
                  <a:lnTo>
                    <a:pt x="7142" y="37336"/>
                  </a:lnTo>
                  <a:lnTo>
                    <a:pt x="7441" y="37370"/>
                  </a:lnTo>
                  <a:lnTo>
                    <a:pt x="7757" y="37403"/>
                  </a:lnTo>
                  <a:lnTo>
                    <a:pt x="8106" y="37436"/>
                  </a:lnTo>
                  <a:lnTo>
                    <a:pt x="8820" y="37436"/>
                  </a:lnTo>
                  <a:lnTo>
                    <a:pt x="9185" y="37419"/>
                  </a:lnTo>
                  <a:lnTo>
                    <a:pt x="9551" y="37386"/>
                  </a:lnTo>
                  <a:lnTo>
                    <a:pt x="9899" y="37336"/>
                  </a:lnTo>
                  <a:lnTo>
                    <a:pt x="10614" y="37237"/>
                  </a:lnTo>
                  <a:lnTo>
                    <a:pt x="11344" y="37087"/>
                  </a:lnTo>
                  <a:lnTo>
                    <a:pt x="12059" y="36938"/>
                  </a:lnTo>
                  <a:lnTo>
                    <a:pt x="13487" y="36606"/>
                  </a:lnTo>
                  <a:lnTo>
                    <a:pt x="14184" y="36440"/>
                  </a:lnTo>
                  <a:lnTo>
                    <a:pt x="14899" y="36307"/>
                  </a:lnTo>
                  <a:lnTo>
                    <a:pt x="15613" y="36190"/>
                  </a:lnTo>
                  <a:lnTo>
                    <a:pt x="15962" y="36141"/>
                  </a:lnTo>
                  <a:lnTo>
                    <a:pt x="16327" y="36107"/>
                  </a:lnTo>
                  <a:lnTo>
                    <a:pt x="16676" y="36074"/>
                  </a:lnTo>
                  <a:lnTo>
                    <a:pt x="17024" y="36058"/>
                  </a:lnTo>
                  <a:lnTo>
                    <a:pt x="17373" y="36058"/>
                  </a:lnTo>
                  <a:lnTo>
                    <a:pt x="17722" y="36074"/>
                  </a:lnTo>
                  <a:lnTo>
                    <a:pt x="18071" y="36107"/>
                  </a:lnTo>
                  <a:lnTo>
                    <a:pt x="18436" y="36141"/>
                  </a:lnTo>
                  <a:lnTo>
                    <a:pt x="18785" y="36207"/>
                  </a:lnTo>
                  <a:lnTo>
                    <a:pt x="19134" y="36290"/>
                  </a:lnTo>
                  <a:lnTo>
                    <a:pt x="19499" y="36390"/>
                  </a:lnTo>
                  <a:lnTo>
                    <a:pt x="19848" y="36523"/>
                  </a:lnTo>
                  <a:lnTo>
                    <a:pt x="20197" y="36672"/>
                  </a:lnTo>
                  <a:lnTo>
                    <a:pt x="20545" y="36822"/>
                  </a:lnTo>
                  <a:lnTo>
                    <a:pt x="20894" y="36988"/>
                  </a:lnTo>
                  <a:lnTo>
                    <a:pt x="21226" y="37170"/>
                  </a:lnTo>
                  <a:lnTo>
                    <a:pt x="21874" y="37569"/>
                  </a:lnTo>
                  <a:lnTo>
                    <a:pt x="22522" y="37984"/>
                  </a:lnTo>
                  <a:lnTo>
                    <a:pt x="23170" y="38416"/>
                  </a:lnTo>
                  <a:lnTo>
                    <a:pt x="23817" y="38831"/>
                  </a:lnTo>
                  <a:lnTo>
                    <a:pt x="24465" y="39246"/>
                  </a:lnTo>
                  <a:lnTo>
                    <a:pt x="24897" y="39496"/>
                  </a:lnTo>
                  <a:lnTo>
                    <a:pt x="25345" y="39728"/>
                  </a:lnTo>
                  <a:lnTo>
                    <a:pt x="25794" y="39944"/>
                  </a:lnTo>
                  <a:lnTo>
                    <a:pt x="26259" y="40143"/>
                  </a:lnTo>
                  <a:lnTo>
                    <a:pt x="26707" y="40326"/>
                  </a:lnTo>
                  <a:lnTo>
                    <a:pt x="27189" y="40509"/>
                  </a:lnTo>
                  <a:lnTo>
                    <a:pt x="27654" y="40658"/>
                  </a:lnTo>
                  <a:lnTo>
                    <a:pt x="28136" y="40808"/>
                  </a:lnTo>
                  <a:lnTo>
                    <a:pt x="28617" y="40940"/>
                  </a:lnTo>
                  <a:lnTo>
                    <a:pt x="29115" y="41057"/>
                  </a:lnTo>
                  <a:lnTo>
                    <a:pt x="29597" y="41156"/>
                  </a:lnTo>
                  <a:lnTo>
                    <a:pt x="30095" y="41239"/>
                  </a:lnTo>
                  <a:lnTo>
                    <a:pt x="30594" y="41306"/>
                  </a:lnTo>
                  <a:lnTo>
                    <a:pt x="31092" y="41356"/>
                  </a:lnTo>
                  <a:lnTo>
                    <a:pt x="31590" y="41405"/>
                  </a:lnTo>
                  <a:lnTo>
                    <a:pt x="32088" y="41422"/>
                  </a:lnTo>
                  <a:lnTo>
                    <a:pt x="32587" y="41439"/>
                  </a:lnTo>
                  <a:lnTo>
                    <a:pt x="33085" y="41422"/>
                  </a:lnTo>
                  <a:lnTo>
                    <a:pt x="33600" y="41405"/>
                  </a:lnTo>
                  <a:lnTo>
                    <a:pt x="34098" y="41372"/>
                  </a:lnTo>
                  <a:lnTo>
                    <a:pt x="34596" y="41322"/>
                  </a:lnTo>
                  <a:lnTo>
                    <a:pt x="35095" y="41256"/>
                  </a:lnTo>
                  <a:lnTo>
                    <a:pt x="35576" y="41173"/>
                  </a:lnTo>
                  <a:lnTo>
                    <a:pt x="36074" y="41073"/>
                  </a:lnTo>
                  <a:lnTo>
                    <a:pt x="36556" y="40957"/>
                  </a:lnTo>
                  <a:lnTo>
                    <a:pt x="37054" y="40841"/>
                  </a:lnTo>
                  <a:lnTo>
                    <a:pt x="37519" y="40691"/>
                  </a:lnTo>
                  <a:lnTo>
                    <a:pt x="38001" y="40542"/>
                  </a:lnTo>
                  <a:lnTo>
                    <a:pt x="38466" y="40359"/>
                  </a:lnTo>
                  <a:lnTo>
                    <a:pt x="38931" y="40176"/>
                  </a:lnTo>
                  <a:lnTo>
                    <a:pt x="39396" y="39977"/>
                  </a:lnTo>
                  <a:lnTo>
                    <a:pt x="39845" y="39761"/>
                  </a:lnTo>
                  <a:lnTo>
                    <a:pt x="40293" y="39529"/>
                  </a:lnTo>
                  <a:lnTo>
                    <a:pt x="40725" y="39280"/>
                  </a:lnTo>
                  <a:lnTo>
                    <a:pt x="41588" y="38798"/>
                  </a:lnTo>
                  <a:lnTo>
                    <a:pt x="42037" y="38565"/>
                  </a:lnTo>
                  <a:lnTo>
                    <a:pt x="42485" y="38350"/>
                  </a:lnTo>
                  <a:lnTo>
                    <a:pt x="42934" y="38150"/>
                  </a:lnTo>
                  <a:lnTo>
                    <a:pt x="43399" y="37968"/>
                  </a:lnTo>
                  <a:lnTo>
                    <a:pt x="43748" y="37851"/>
                  </a:lnTo>
                  <a:lnTo>
                    <a:pt x="44096" y="37752"/>
                  </a:lnTo>
                  <a:lnTo>
                    <a:pt x="44462" y="37669"/>
                  </a:lnTo>
                  <a:lnTo>
                    <a:pt x="44811" y="37586"/>
                  </a:lnTo>
                  <a:lnTo>
                    <a:pt x="45176" y="37536"/>
                  </a:lnTo>
                  <a:lnTo>
                    <a:pt x="45525" y="37486"/>
                  </a:lnTo>
                  <a:lnTo>
                    <a:pt x="45890" y="37453"/>
                  </a:lnTo>
                  <a:lnTo>
                    <a:pt x="46255" y="37419"/>
                  </a:lnTo>
                  <a:lnTo>
                    <a:pt x="46986" y="37403"/>
                  </a:lnTo>
                  <a:lnTo>
                    <a:pt x="47734" y="37419"/>
                  </a:lnTo>
                  <a:lnTo>
                    <a:pt x="48464" y="37453"/>
                  </a:lnTo>
                  <a:lnTo>
                    <a:pt x="49212" y="37502"/>
                  </a:lnTo>
                  <a:lnTo>
                    <a:pt x="50707" y="37635"/>
                  </a:lnTo>
                  <a:lnTo>
                    <a:pt x="51454" y="37702"/>
                  </a:lnTo>
                  <a:lnTo>
                    <a:pt x="52201" y="37752"/>
                  </a:lnTo>
                  <a:lnTo>
                    <a:pt x="52949" y="37785"/>
                  </a:lnTo>
                  <a:lnTo>
                    <a:pt x="53696" y="37801"/>
                  </a:lnTo>
                  <a:lnTo>
                    <a:pt x="54444" y="37768"/>
                  </a:lnTo>
                  <a:lnTo>
                    <a:pt x="54809" y="37752"/>
                  </a:lnTo>
                  <a:lnTo>
                    <a:pt x="55191" y="37702"/>
                  </a:lnTo>
                  <a:lnTo>
                    <a:pt x="55656" y="37652"/>
                  </a:lnTo>
                  <a:lnTo>
                    <a:pt x="56121" y="37552"/>
                  </a:lnTo>
                  <a:lnTo>
                    <a:pt x="56586" y="37453"/>
                  </a:lnTo>
                  <a:lnTo>
                    <a:pt x="57051" y="37320"/>
                  </a:lnTo>
                  <a:lnTo>
                    <a:pt x="57499" y="37170"/>
                  </a:lnTo>
                  <a:lnTo>
                    <a:pt x="57948" y="37004"/>
                  </a:lnTo>
                  <a:lnTo>
                    <a:pt x="58380" y="36822"/>
                  </a:lnTo>
                  <a:lnTo>
                    <a:pt x="58812" y="36622"/>
                  </a:lnTo>
                  <a:lnTo>
                    <a:pt x="59227" y="36406"/>
                  </a:lnTo>
                  <a:lnTo>
                    <a:pt x="59642" y="36174"/>
                  </a:lnTo>
                  <a:lnTo>
                    <a:pt x="60057" y="35925"/>
                  </a:lnTo>
                  <a:lnTo>
                    <a:pt x="60439" y="35642"/>
                  </a:lnTo>
                  <a:lnTo>
                    <a:pt x="60821" y="35360"/>
                  </a:lnTo>
                  <a:lnTo>
                    <a:pt x="61203" y="35061"/>
                  </a:lnTo>
                  <a:lnTo>
                    <a:pt x="61552" y="34762"/>
                  </a:lnTo>
                  <a:lnTo>
                    <a:pt x="61901" y="34430"/>
                  </a:lnTo>
                  <a:lnTo>
                    <a:pt x="62250" y="34098"/>
                  </a:lnTo>
                  <a:lnTo>
                    <a:pt x="62565" y="33732"/>
                  </a:lnTo>
                  <a:lnTo>
                    <a:pt x="62881" y="33384"/>
                  </a:lnTo>
                  <a:lnTo>
                    <a:pt x="63163" y="33002"/>
                  </a:lnTo>
                  <a:lnTo>
                    <a:pt x="63445" y="32620"/>
                  </a:lnTo>
                  <a:lnTo>
                    <a:pt x="63711" y="32221"/>
                  </a:lnTo>
                  <a:lnTo>
                    <a:pt x="63960" y="31822"/>
                  </a:lnTo>
                  <a:lnTo>
                    <a:pt x="64193" y="31407"/>
                  </a:lnTo>
                  <a:lnTo>
                    <a:pt x="64409" y="30975"/>
                  </a:lnTo>
                  <a:lnTo>
                    <a:pt x="64608" y="30544"/>
                  </a:lnTo>
                  <a:lnTo>
                    <a:pt x="64791" y="30112"/>
                  </a:lnTo>
                  <a:lnTo>
                    <a:pt x="64940" y="29663"/>
                  </a:lnTo>
                  <a:lnTo>
                    <a:pt x="65090" y="29198"/>
                  </a:lnTo>
                  <a:lnTo>
                    <a:pt x="65206" y="28750"/>
                  </a:lnTo>
                  <a:lnTo>
                    <a:pt x="65305" y="28285"/>
                  </a:lnTo>
                  <a:lnTo>
                    <a:pt x="65389" y="27803"/>
                  </a:lnTo>
                  <a:lnTo>
                    <a:pt x="65438" y="27338"/>
                  </a:lnTo>
                  <a:lnTo>
                    <a:pt x="65488" y="26856"/>
                  </a:lnTo>
                  <a:lnTo>
                    <a:pt x="65505" y="26391"/>
                  </a:lnTo>
                  <a:lnTo>
                    <a:pt x="65488" y="25910"/>
                  </a:lnTo>
                  <a:lnTo>
                    <a:pt x="65472" y="25428"/>
                  </a:lnTo>
                  <a:lnTo>
                    <a:pt x="65422" y="24963"/>
                  </a:lnTo>
                  <a:lnTo>
                    <a:pt x="65355" y="24498"/>
                  </a:lnTo>
                  <a:lnTo>
                    <a:pt x="65272" y="24033"/>
                  </a:lnTo>
                  <a:lnTo>
                    <a:pt x="65173" y="23568"/>
                  </a:lnTo>
                  <a:lnTo>
                    <a:pt x="65040" y="23103"/>
                  </a:lnTo>
                  <a:lnTo>
                    <a:pt x="64907" y="22638"/>
                  </a:lnTo>
                  <a:lnTo>
                    <a:pt x="64741" y="22189"/>
                  </a:lnTo>
                  <a:lnTo>
                    <a:pt x="64575" y="21758"/>
                  </a:lnTo>
                  <a:lnTo>
                    <a:pt x="64375" y="21309"/>
                  </a:lnTo>
                  <a:lnTo>
                    <a:pt x="64176" y="20894"/>
                  </a:lnTo>
                  <a:lnTo>
                    <a:pt x="63944" y="20462"/>
                  </a:lnTo>
                  <a:lnTo>
                    <a:pt x="63711" y="20064"/>
                  </a:lnTo>
                  <a:lnTo>
                    <a:pt x="63445" y="19648"/>
                  </a:lnTo>
                  <a:lnTo>
                    <a:pt x="63180" y="19266"/>
                  </a:lnTo>
                  <a:lnTo>
                    <a:pt x="62897" y="18884"/>
                  </a:lnTo>
                  <a:lnTo>
                    <a:pt x="62598" y="18519"/>
                  </a:lnTo>
                  <a:lnTo>
                    <a:pt x="62283" y="18154"/>
                  </a:lnTo>
                  <a:lnTo>
                    <a:pt x="61951" y="17805"/>
                  </a:lnTo>
                  <a:lnTo>
                    <a:pt x="61602" y="17473"/>
                  </a:lnTo>
                  <a:lnTo>
                    <a:pt x="61253" y="17157"/>
                  </a:lnTo>
                  <a:lnTo>
                    <a:pt x="60888" y="16858"/>
                  </a:lnTo>
                  <a:lnTo>
                    <a:pt x="60506" y="16576"/>
                  </a:lnTo>
                  <a:lnTo>
                    <a:pt x="60124" y="16310"/>
                  </a:lnTo>
                  <a:lnTo>
                    <a:pt x="59708" y="16044"/>
                  </a:lnTo>
                  <a:lnTo>
                    <a:pt x="59310" y="15812"/>
                  </a:lnTo>
                  <a:lnTo>
                    <a:pt x="58878" y="15596"/>
                  </a:lnTo>
                  <a:lnTo>
                    <a:pt x="58446" y="15397"/>
                  </a:lnTo>
                  <a:lnTo>
                    <a:pt x="57865" y="15164"/>
                  </a:lnTo>
                  <a:lnTo>
                    <a:pt x="57267" y="14965"/>
                  </a:lnTo>
                  <a:lnTo>
                    <a:pt x="56652" y="14765"/>
                  </a:lnTo>
                  <a:lnTo>
                    <a:pt x="56038" y="14599"/>
                  </a:lnTo>
                  <a:lnTo>
                    <a:pt x="55423" y="14450"/>
                  </a:lnTo>
                  <a:lnTo>
                    <a:pt x="54792" y="14300"/>
                  </a:lnTo>
                  <a:lnTo>
                    <a:pt x="53563" y="14018"/>
                  </a:lnTo>
                  <a:lnTo>
                    <a:pt x="52932" y="13869"/>
                  </a:lnTo>
                  <a:lnTo>
                    <a:pt x="52334" y="13702"/>
                  </a:lnTo>
                  <a:lnTo>
                    <a:pt x="51720" y="13520"/>
                  </a:lnTo>
                  <a:lnTo>
                    <a:pt x="51122" y="13320"/>
                  </a:lnTo>
                  <a:lnTo>
                    <a:pt x="50540" y="13088"/>
                  </a:lnTo>
                  <a:lnTo>
                    <a:pt x="49976" y="12839"/>
                  </a:lnTo>
                  <a:lnTo>
                    <a:pt x="49693" y="12706"/>
                  </a:lnTo>
                  <a:lnTo>
                    <a:pt x="49411" y="12556"/>
                  </a:lnTo>
                  <a:lnTo>
                    <a:pt x="49145" y="12390"/>
                  </a:lnTo>
                  <a:lnTo>
                    <a:pt x="48880" y="12224"/>
                  </a:lnTo>
                  <a:lnTo>
                    <a:pt x="48581" y="12008"/>
                  </a:lnTo>
                  <a:lnTo>
                    <a:pt x="48282" y="11792"/>
                  </a:lnTo>
                  <a:lnTo>
                    <a:pt x="47999" y="11560"/>
                  </a:lnTo>
                  <a:lnTo>
                    <a:pt x="47717" y="11311"/>
                  </a:lnTo>
                  <a:lnTo>
                    <a:pt x="47451" y="11045"/>
                  </a:lnTo>
                  <a:lnTo>
                    <a:pt x="47202" y="10796"/>
                  </a:lnTo>
                  <a:lnTo>
                    <a:pt x="46953" y="10514"/>
                  </a:lnTo>
                  <a:lnTo>
                    <a:pt x="46704" y="10231"/>
                  </a:lnTo>
                  <a:lnTo>
                    <a:pt x="46239" y="9667"/>
                  </a:lnTo>
                  <a:lnTo>
                    <a:pt x="45790" y="9052"/>
                  </a:lnTo>
                  <a:lnTo>
                    <a:pt x="45359" y="8438"/>
                  </a:lnTo>
                  <a:lnTo>
                    <a:pt x="44927" y="7823"/>
                  </a:lnTo>
                  <a:lnTo>
                    <a:pt x="44096" y="6561"/>
                  </a:lnTo>
                  <a:lnTo>
                    <a:pt x="43665" y="5930"/>
                  </a:lnTo>
                  <a:lnTo>
                    <a:pt x="43233" y="5315"/>
                  </a:lnTo>
                  <a:lnTo>
                    <a:pt x="42768" y="4717"/>
                  </a:lnTo>
                  <a:lnTo>
                    <a:pt x="42286" y="4136"/>
                  </a:lnTo>
                  <a:lnTo>
                    <a:pt x="42037" y="3854"/>
                  </a:lnTo>
                  <a:lnTo>
                    <a:pt x="41788" y="3588"/>
                  </a:lnTo>
                  <a:lnTo>
                    <a:pt x="41522" y="3322"/>
                  </a:lnTo>
                  <a:lnTo>
                    <a:pt x="41240" y="3073"/>
                  </a:lnTo>
                  <a:lnTo>
                    <a:pt x="40891" y="2791"/>
                  </a:lnTo>
                  <a:lnTo>
                    <a:pt x="40542" y="2508"/>
                  </a:lnTo>
                  <a:lnTo>
                    <a:pt x="40177" y="2243"/>
                  </a:lnTo>
                  <a:lnTo>
                    <a:pt x="39811" y="2010"/>
                  </a:lnTo>
                  <a:lnTo>
                    <a:pt x="39413" y="1778"/>
                  </a:lnTo>
                  <a:lnTo>
                    <a:pt x="39031" y="1562"/>
                  </a:lnTo>
                  <a:lnTo>
                    <a:pt x="38616" y="1362"/>
                  </a:lnTo>
                  <a:lnTo>
                    <a:pt x="38217" y="1180"/>
                  </a:lnTo>
                  <a:lnTo>
                    <a:pt x="37802" y="997"/>
                  </a:lnTo>
                  <a:lnTo>
                    <a:pt x="37370" y="847"/>
                  </a:lnTo>
                  <a:lnTo>
                    <a:pt x="36938" y="698"/>
                  </a:lnTo>
                  <a:lnTo>
                    <a:pt x="36506" y="582"/>
                  </a:lnTo>
                  <a:lnTo>
                    <a:pt x="36074" y="465"/>
                  </a:lnTo>
                  <a:lnTo>
                    <a:pt x="35643" y="366"/>
                  </a:lnTo>
                  <a:lnTo>
                    <a:pt x="35194" y="266"/>
                  </a:lnTo>
                  <a:lnTo>
                    <a:pt x="34746" y="200"/>
                  </a:lnTo>
                  <a:lnTo>
                    <a:pt x="33982" y="100"/>
                  </a:lnTo>
                  <a:lnTo>
                    <a:pt x="33218" y="34"/>
                  </a:lnTo>
                  <a:lnTo>
                    <a:pt x="32470" y="0"/>
                  </a:lnTo>
                  <a:close/>
                </a:path>
              </a:pathLst>
            </a:custGeom>
            <a:solidFill>
              <a:srgbClr val="1F5B8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3233054" y="1484357"/>
              <a:ext cx="1346797" cy="886573"/>
            </a:xfrm>
            <a:custGeom>
              <a:avLst/>
              <a:gdLst/>
              <a:ahLst/>
              <a:cxnLst/>
              <a:rect l="l" t="t" r="r" b="b"/>
              <a:pathLst>
                <a:path w="65323" h="43001" extrusionOk="0">
                  <a:moveTo>
                    <a:pt x="35892" y="1"/>
                  </a:moveTo>
                  <a:lnTo>
                    <a:pt x="35527" y="18"/>
                  </a:lnTo>
                  <a:lnTo>
                    <a:pt x="35178" y="51"/>
                  </a:lnTo>
                  <a:lnTo>
                    <a:pt x="34829" y="101"/>
                  </a:lnTo>
                  <a:lnTo>
                    <a:pt x="34480" y="150"/>
                  </a:lnTo>
                  <a:lnTo>
                    <a:pt x="34131" y="233"/>
                  </a:lnTo>
                  <a:lnTo>
                    <a:pt x="33783" y="317"/>
                  </a:lnTo>
                  <a:lnTo>
                    <a:pt x="33451" y="416"/>
                  </a:lnTo>
                  <a:lnTo>
                    <a:pt x="33118" y="516"/>
                  </a:lnTo>
                  <a:lnTo>
                    <a:pt x="32786" y="632"/>
                  </a:lnTo>
                  <a:lnTo>
                    <a:pt x="32454" y="765"/>
                  </a:lnTo>
                  <a:lnTo>
                    <a:pt x="32122" y="914"/>
                  </a:lnTo>
                  <a:lnTo>
                    <a:pt x="31806" y="1064"/>
                  </a:lnTo>
                  <a:lnTo>
                    <a:pt x="31491" y="1213"/>
                  </a:lnTo>
                  <a:lnTo>
                    <a:pt x="31192" y="1396"/>
                  </a:lnTo>
                  <a:lnTo>
                    <a:pt x="30893" y="1579"/>
                  </a:lnTo>
                  <a:lnTo>
                    <a:pt x="30594" y="1761"/>
                  </a:lnTo>
                  <a:lnTo>
                    <a:pt x="30295" y="1961"/>
                  </a:lnTo>
                  <a:lnTo>
                    <a:pt x="30013" y="2160"/>
                  </a:lnTo>
                  <a:lnTo>
                    <a:pt x="29448" y="2592"/>
                  </a:lnTo>
                  <a:lnTo>
                    <a:pt x="28916" y="3074"/>
                  </a:lnTo>
                  <a:lnTo>
                    <a:pt x="28402" y="3572"/>
                  </a:lnTo>
                  <a:lnTo>
                    <a:pt x="27903" y="4087"/>
                  </a:lnTo>
                  <a:lnTo>
                    <a:pt x="27455" y="4635"/>
                  </a:lnTo>
                  <a:lnTo>
                    <a:pt x="27023" y="5199"/>
                  </a:lnTo>
                  <a:lnTo>
                    <a:pt x="26624" y="5797"/>
                  </a:lnTo>
                  <a:lnTo>
                    <a:pt x="26242" y="6412"/>
                  </a:lnTo>
                  <a:lnTo>
                    <a:pt x="25910" y="7026"/>
                  </a:lnTo>
                  <a:lnTo>
                    <a:pt x="25528" y="7790"/>
                  </a:lnTo>
                  <a:lnTo>
                    <a:pt x="25196" y="8554"/>
                  </a:lnTo>
                  <a:lnTo>
                    <a:pt x="24548" y="10099"/>
                  </a:lnTo>
                  <a:lnTo>
                    <a:pt x="24216" y="10863"/>
                  </a:lnTo>
                  <a:lnTo>
                    <a:pt x="23867" y="11627"/>
                  </a:lnTo>
                  <a:lnTo>
                    <a:pt x="23668" y="11992"/>
                  </a:lnTo>
                  <a:lnTo>
                    <a:pt x="23469" y="12358"/>
                  </a:lnTo>
                  <a:lnTo>
                    <a:pt x="23270" y="12723"/>
                  </a:lnTo>
                  <a:lnTo>
                    <a:pt x="23037" y="13072"/>
                  </a:lnTo>
                  <a:lnTo>
                    <a:pt x="22838" y="13387"/>
                  </a:lnTo>
                  <a:lnTo>
                    <a:pt x="22605" y="13686"/>
                  </a:lnTo>
                  <a:lnTo>
                    <a:pt x="22373" y="13969"/>
                  </a:lnTo>
                  <a:lnTo>
                    <a:pt x="22140" y="14251"/>
                  </a:lnTo>
                  <a:lnTo>
                    <a:pt x="21891" y="14517"/>
                  </a:lnTo>
                  <a:lnTo>
                    <a:pt x="21625" y="14783"/>
                  </a:lnTo>
                  <a:lnTo>
                    <a:pt x="21360" y="15048"/>
                  </a:lnTo>
                  <a:lnTo>
                    <a:pt x="21077" y="15297"/>
                  </a:lnTo>
                  <a:lnTo>
                    <a:pt x="20795" y="15530"/>
                  </a:lnTo>
                  <a:lnTo>
                    <a:pt x="20496" y="15746"/>
                  </a:lnTo>
                  <a:lnTo>
                    <a:pt x="20197" y="15962"/>
                  </a:lnTo>
                  <a:lnTo>
                    <a:pt x="19881" y="16178"/>
                  </a:lnTo>
                  <a:lnTo>
                    <a:pt x="19566" y="16360"/>
                  </a:lnTo>
                  <a:lnTo>
                    <a:pt x="19250" y="16543"/>
                  </a:lnTo>
                  <a:lnTo>
                    <a:pt x="18918" y="16726"/>
                  </a:lnTo>
                  <a:lnTo>
                    <a:pt x="18586" y="16875"/>
                  </a:lnTo>
                  <a:lnTo>
                    <a:pt x="18038" y="17108"/>
                  </a:lnTo>
                  <a:lnTo>
                    <a:pt x="17490" y="17307"/>
                  </a:lnTo>
                  <a:lnTo>
                    <a:pt x="16925" y="17506"/>
                  </a:lnTo>
                  <a:lnTo>
                    <a:pt x="16360" y="17689"/>
                  </a:lnTo>
                  <a:lnTo>
                    <a:pt x="15214" y="18021"/>
                  </a:lnTo>
                  <a:lnTo>
                    <a:pt x="14633" y="18187"/>
                  </a:lnTo>
                  <a:lnTo>
                    <a:pt x="14068" y="18370"/>
                  </a:lnTo>
                  <a:lnTo>
                    <a:pt x="13520" y="18569"/>
                  </a:lnTo>
                  <a:lnTo>
                    <a:pt x="12972" y="18785"/>
                  </a:lnTo>
                  <a:lnTo>
                    <a:pt x="12457" y="19018"/>
                  </a:lnTo>
                  <a:lnTo>
                    <a:pt x="11959" y="19267"/>
                  </a:lnTo>
                  <a:lnTo>
                    <a:pt x="11710" y="19416"/>
                  </a:lnTo>
                  <a:lnTo>
                    <a:pt x="11477" y="19566"/>
                  </a:lnTo>
                  <a:lnTo>
                    <a:pt x="11245" y="19732"/>
                  </a:lnTo>
                  <a:lnTo>
                    <a:pt x="11012" y="19898"/>
                  </a:lnTo>
                  <a:lnTo>
                    <a:pt x="10796" y="20081"/>
                  </a:lnTo>
                  <a:lnTo>
                    <a:pt x="10597" y="20280"/>
                  </a:lnTo>
                  <a:lnTo>
                    <a:pt x="10398" y="20479"/>
                  </a:lnTo>
                  <a:lnTo>
                    <a:pt x="10199" y="20695"/>
                  </a:lnTo>
                  <a:lnTo>
                    <a:pt x="10049" y="20895"/>
                  </a:lnTo>
                  <a:lnTo>
                    <a:pt x="9900" y="21094"/>
                  </a:lnTo>
                  <a:lnTo>
                    <a:pt x="9767" y="21310"/>
                  </a:lnTo>
                  <a:lnTo>
                    <a:pt x="9634" y="21526"/>
                  </a:lnTo>
                  <a:lnTo>
                    <a:pt x="9401" y="21974"/>
                  </a:lnTo>
                  <a:lnTo>
                    <a:pt x="9185" y="22423"/>
                  </a:lnTo>
                  <a:lnTo>
                    <a:pt x="9003" y="22888"/>
                  </a:lnTo>
                  <a:lnTo>
                    <a:pt x="8853" y="23369"/>
                  </a:lnTo>
                  <a:lnTo>
                    <a:pt x="8687" y="23867"/>
                  </a:lnTo>
                  <a:lnTo>
                    <a:pt x="8554" y="24349"/>
                  </a:lnTo>
                  <a:lnTo>
                    <a:pt x="8255" y="25346"/>
                  </a:lnTo>
                  <a:lnTo>
                    <a:pt x="8106" y="25844"/>
                  </a:lnTo>
                  <a:lnTo>
                    <a:pt x="7940" y="26326"/>
                  </a:lnTo>
                  <a:lnTo>
                    <a:pt x="7757" y="26791"/>
                  </a:lnTo>
                  <a:lnTo>
                    <a:pt x="7558" y="27256"/>
                  </a:lnTo>
                  <a:lnTo>
                    <a:pt x="7325" y="27704"/>
                  </a:lnTo>
                  <a:lnTo>
                    <a:pt x="7192" y="27920"/>
                  </a:lnTo>
                  <a:lnTo>
                    <a:pt x="7060" y="28136"/>
                  </a:lnTo>
                  <a:lnTo>
                    <a:pt x="6893" y="28385"/>
                  </a:lnTo>
                  <a:lnTo>
                    <a:pt x="6711" y="28617"/>
                  </a:lnTo>
                  <a:lnTo>
                    <a:pt x="6528" y="28833"/>
                  </a:lnTo>
                  <a:lnTo>
                    <a:pt x="6329" y="29049"/>
                  </a:lnTo>
                  <a:lnTo>
                    <a:pt x="5897" y="29465"/>
                  </a:lnTo>
                  <a:lnTo>
                    <a:pt x="5465" y="29863"/>
                  </a:lnTo>
                  <a:lnTo>
                    <a:pt x="5000" y="30245"/>
                  </a:lnTo>
                  <a:lnTo>
                    <a:pt x="4535" y="30611"/>
                  </a:lnTo>
                  <a:lnTo>
                    <a:pt x="3588" y="31341"/>
                  </a:lnTo>
                  <a:lnTo>
                    <a:pt x="2974" y="31856"/>
                  </a:lnTo>
                  <a:lnTo>
                    <a:pt x="2343" y="32404"/>
                  </a:lnTo>
                  <a:lnTo>
                    <a:pt x="2027" y="32687"/>
                  </a:lnTo>
                  <a:lnTo>
                    <a:pt x="1728" y="32986"/>
                  </a:lnTo>
                  <a:lnTo>
                    <a:pt x="1446" y="33301"/>
                  </a:lnTo>
                  <a:lnTo>
                    <a:pt x="1180" y="33617"/>
                  </a:lnTo>
                  <a:lnTo>
                    <a:pt x="931" y="33949"/>
                  </a:lnTo>
                  <a:lnTo>
                    <a:pt x="698" y="34281"/>
                  </a:lnTo>
                  <a:lnTo>
                    <a:pt x="499" y="34630"/>
                  </a:lnTo>
                  <a:lnTo>
                    <a:pt x="333" y="34979"/>
                  </a:lnTo>
                  <a:lnTo>
                    <a:pt x="184" y="35344"/>
                  </a:lnTo>
                  <a:lnTo>
                    <a:pt x="84" y="35709"/>
                  </a:lnTo>
                  <a:lnTo>
                    <a:pt x="51" y="35909"/>
                  </a:lnTo>
                  <a:lnTo>
                    <a:pt x="18" y="36091"/>
                  </a:lnTo>
                  <a:lnTo>
                    <a:pt x="18" y="36291"/>
                  </a:lnTo>
                  <a:lnTo>
                    <a:pt x="1" y="36473"/>
                  </a:lnTo>
                  <a:lnTo>
                    <a:pt x="18" y="36806"/>
                  </a:lnTo>
                  <a:lnTo>
                    <a:pt x="67" y="37121"/>
                  </a:lnTo>
                  <a:lnTo>
                    <a:pt x="134" y="37420"/>
                  </a:lnTo>
                  <a:lnTo>
                    <a:pt x="217" y="37719"/>
                  </a:lnTo>
                  <a:lnTo>
                    <a:pt x="333" y="38018"/>
                  </a:lnTo>
                  <a:lnTo>
                    <a:pt x="466" y="38300"/>
                  </a:lnTo>
                  <a:lnTo>
                    <a:pt x="615" y="38583"/>
                  </a:lnTo>
                  <a:lnTo>
                    <a:pt x="782" y="38865"/>
                  </a:lnTo>
                  <a:lnTo>
                    <a:pt x="964" y="39114"/>
                  </a:lnTo>
                  <a:lnTo>
                    <a:pt x="1164" y="39380"/>
                  </a:lnTo>
                  <a:lnTo>
                    <a:pt x="1379" y="39612"/>
                  </a:lnTo>
                  <a:lnTo>
                    <a:pt x="1612" y="39845"/>
                  </a:lnTo>
                  <a:lnTo>
                    <a:pt x="1844" y="40061"/>
                  </a:lnTo>
                  <a:lnTo>
                    <a:pt x="2110" y="40260"/>
                  </a:lnTo>
                  <a:lnTo>
                    <a:pt x="2359" y="40459"/>
                  </a:lnTo>
                  <a:lnTo>
                    <a:pt x="2625" y="40642"/>
                  </a:lnTo>
                  <a:lnTo>
                    <a:pt x="2907" y="40792"/>
                  </a:lnTo>
                  <a:lnTo>
                    <a:pt x="3190" y="40941"/>
                  </a:lnTo>
                  <a:lnTo>
                    <a:pt x="3472" y="41091"/>
                  </a:lnTo>
                  <a:lnTo>
                    <a:pt x="3771" y="41223"/>
                  </a:lnTo>
                  <a:lnTo>
                    <a:pt x="4053" y="41340"/>
                  </a:lnTo>
                  <a:lnTo>
                    <a:pt x="4352" y="41439"/>
                  </a:lnTo>
                  <a:lnTo>
                    <a:pt x="4967" y="41639"/>
                  </a:lnTo>
                  <a:lnTo>
                    <a:pt x="5598" y="41805"/>
                  </a:lnTo>
                  <a:lnTo>
                    <a:pt x="6213" y="41938"/>
                  </a:lnTo>
                  <a:lnTo>
                    <a:pt x="6860" y="42054"/>
                  </a:lnTo>
                  <a:lnTo>
                    <a:pt x="7491" y="42153"/>
                  </a:lnTo>
                  <a:lnTo>
                    <a:pt x="8338" y="42286"/>
                  </a:lnTo>
                  <a:lnTo>
                    <a:pt x="9169" y="42386"/>
                  </a:lnTo>
                  <a:lnTo>
                    <a:pt x="10016" y="42486"/>
                  </a:lnTo>
                  <a:lnTo>
                    <a:pt x="10863" y="42569"/>
                  </a:lnTo>
                  <a:lnTo>
                    <a:pt x="11727" y="42635"/>
                  </a:lnTo>
                  <a:lnTo>
                    <a:pt x="12574" y="42702"/>
                  </a:lnTo>
                  <a:lnTo>
                    <a:pt x="14268" y="42801"/>
                  </a:lnTo>
                  <a:lnTo>
                    <a:pt x="15978" y="42851"/>
                  </a:lnTo>
                  <a:lnTo>
                    <a:pt x="17689" y="42901"/>
                  </a:lnTo>
                  <a:lnTo>
                    <a:pt x="19383" y="42917"/>
                  </a:lnTo>
                  <a:lnTo>
                    <a:pt x="21094" y="42934"/>
                  </a:lnTo>
                  <a:lnTo>
                    <a:pt x="28684" y="42984"/>
                  </a:lnTo>
                  <a:lnTo>
                    <a:pt x="36274" y="43000"/>
                  </a:lnTo>
                  <a:lnTo>
                    <a:pt x="37951" y="43000"/>
                  </a:lnTo>
                  <a:lnTo>
                    <a:pt x="39579" y="42984"/>
                  </a:lnTo>
                  <a:lnTo>
                    <a:pt x="41174" y="42967"/>
                  </a:lnTo>
                  <a:lnTo>
                    <a:pt x="42751" y="42917"/>
                  </a:lnTo>
                  <a:lnTo>
                    <a:pt x="44329" y="42868"/>
                  </a:lnTo>
                  <a:lnTo>
                    <a:pt x="45924" y="42801"/>
                  </a:lnTo>
                  <a:lnTo>
                    <a:pt x="47551" y="42702"/>
                  </a:lnTo>
                  <a:lnTo>
                    <a:pt x="49212" y="42585"/>
                  </a:lnTo>
                  <a:lnTo>
                    <a:pt x="50640" y="42486"/>
                  </a:lnTo>
                  <a:lnTo>
                    <a:pt x="52102" y="42353"/>
                  </a:lnTo>
                  <a:lnTo>
                    <a:pt x="52833" y="42270"/>
                  </a:lnTo>
                  <a:lnTo>
                    <a:pt x="53563" y="42170"/>
                  </a:lnTo>
                  <a:lnTo>
                    <a:pt x="54294" y="42070"/>
                  </a:lnTo>
                  <a:lnTo>
                    <a:pt x="55025" y="41954"/>
                  </a:lnTo>
                  <a:lnTo>
                    <a:pt x="55756" y="41821"/>
                  </a:lnTo>
                  <a:lnTo>
                    <a:pt x="56470" y="41672"/>
                  </a:lnTo>
                  <a:lnTo>
                    <a:pt x="57184" y="41489"/>
                  </a:lnTo>
                  <a:lnTo>
                    <a:pt x="57882" y="41290"/>
                  </a:lnTo>
                  <a:lnTo>
                    <a:pt x="58563" y="41074"/>
                  </a:lnTo>
                  <a:lnTo>
                    <a:pt x="59244" y="40825"/>
                  </a:lnTo>
                  <a:lnTo>
                    <a:pt x="59908" y="40559"/>
                  </a:lnTo>
                  <a:lnTo>
                    <a:pt x="60539" y="40260"/>
                  </a:lnTo>
                  <a:lnTo>
                    <a:pt x="60904" y="40061"/>
                  </a:lnTo>
                  <a:lnTo>
                    <a:pt x="61253" y="39861"/>
                  </a:lnTo>
                  <a:lnTo>
                    <a:pt x="61585" y="39646"/>
                  </a:lnTo>
                  <a:lnTo>
                    <a:pt x="61918" y="39413"/>
                  </a:lnTo>
                  <a:lnTo>
                    <a:pt x="62217" y="39181"/>
                  </a:lnTo>
                  <a:lnTo>
                    <a:pt x="62515" y="38931"/>
                  </a:lnTo>
                  <a:lnTo>
                    <a:pt x="62781" y="38682"/>
                  </a:lnTo>
                  <a:lnTo>
                    <a:pt x="63047" y="38433"/>
                  </a:lnTo>
                  <a:lnTo>
                    <a:pt x="63279" y="38167"/>
                  </a:lnTo>
                  <a:lnTo>
                    <a:pt x="63512" y="37885"/>
                  </a:lnTo>
                  <a:lnTo>
                    <a:pt x="63728" y="37603"/>
                  </a:lnTo>
                  <a:lnTo>
                    <a:pt x="63927" y="37320"/>
                  </a:lnTo>
                  <a:lnTo>
                    <a:pt x="64127" y="37021"/>
                  </a:lnTo>
                  <a:lnTo>
                    <a:pt x="64293" y="36722"/>
                  </a:lnTo>
                  <a:lnTo>
                    <a:pt x="64459" y="36424"/>
                  </a:lnTo>
                  <a:lnTo>
                    <a:pt x="64592" y="36108"/>
                  </a:lnTo>
                  <a:lnTo>
                    <a:pt x="64724" y="35792"/>
                  </a:lnTo>
                  <a:lnTo>
                    <a:pt x="64841" y="35477"/>
                  </a:lnTo>
                  <a:lnTo>
                    <a:pt x="64957" y="35145"/>
                  </a:lnTo>
                  <a:lnTo>
                    <a:pt x="65040" y="34829"/>
                  </a:lnTo>
                  <a:lnTo>
                    <a:pt x="65123" y="34497"/>
                  </a:lnTo>
                  <a:lnTo>
                    <a:pt x="65189" y="34165"/>
                  </a:lnTo>
                  <a:lnTo>
                    <a:pt x="65239" y="33816"/>
                  </a:lnTo>
                  <a:lnTo>
                    <a:pt x="65273" y="33484"/>
                  </a:lnTo>
                  <a:lnTo>
                    <a:pt x="65306" y="33135"/>
                  </a:lnTo>
                  <a:lnTo>
                    <a:pt x="65322" y="32786"/>
                  </a:lnTo>
                  <a:lnTo>
                    <a:pt x="65322" y="32454"/>
                  </a:lnTo>
                  <a:lnTo>
                    <a:pt x="65322" y="32105"/>
                  </a:lnTo>
                  <a:lnTo>
                    <a:pt x="65289" y="31757"/>
                  </a:lnTo>
                  <a:lnTo>
                    <a:pt x="65256" y="31408"/>
                  </a:lnTo>
                  <a:lnTo>
                    <a:pt x="65223" y="31059"/>
                  </a:lnTo>
                  <a:lnTo>
                    <a:pt x="65156" y="30710"/>
                  </a:lnTo>
                  <a:lnTo>
                    <a:pt x="65090" y="30328"/>
                  </a:lnTo>
                  <a:lnTo>
                    <a:pt x="64990" y="29963"/>
                  </a:lnTo>
                  <a:lnTo>
                    <a:pt x="64874" y="29597"/>
                  </a:lnTo>
                  <a:lnTo>
                    <a:pt x="64741" y="29232"/>
                  </a:lnTo>
                  <a:lnTo>
                    <a:pt x="64592" y="28883"/>
                  </a:lnTo>
                  <a:lnTo>
                    <a:pt x="64425" y="28534"/>
                  </a:lnTo>
                  <a:lnTo>
                    <a:pt x="64243" y="28202"/>
                  </a:lnTo>
                  <a:lnTo>
                    <a:pt x="64060" y="27870"/>
                  </a:lnTo>
                  <a:lnTo>
                    <a:pt x="63861" y="27538"/>
                  </a:lnTo>
                  <a:lnTo>
                    <a:pt x="63645" y="27206"/>
                  </a:lnTo>
                  <a:lnTo>
                    <a:pt x="63196" y="26558"/>
                  </a:lnTo>
                  <a:lnTo>
                    <a:pt x="62731" y="25927"/>
                  </a:lnTo>
                  <a:lnTo>
                    <a:pt x="62233" y="25312"/>
                  </a:lnTo>
                  <a:lnTo>
                    <a:pt x="61253" y="24050"/>
                  </a:lnTo>
                  <a:lnTo>
                    <a:pt x="60788" y="23419"/>
                  </a:lnTo>
                  <a:lnTo>
                    <a:pt x="60323" y="22771"/>
                  </a:lnTo>
                  <a:lnTo>
                    <a:pt x="60107" y="22439"/>
                  </a:lnTo>
                  <a:lnTo>
                    <a:pt x="59908" y="22107"/>
                  </a:lnTo>
                  <a:lnTo>
                    <a:pt x="59709" y="21758"/>
                  </a:lnTo>
                  <a:lnTo>
                    <a:pt x="59526" y="21426"/>
                  </a:lnTo>
                  <a:lnTo>
                    <a:pt x="59360" y="21077"/>
                  </a:lnTo>
                  <a:lnTo>
                    <a:pt x="59210" y="20712"/>
                  </a:lnTo>
                  <a:lnTo>
                    <a:pt x="59078" y="20363"/>
                  </a:lnTo>
                  <a:lnTo>
                    <a:pt x="58945" y="19981"/>
                  </a:lnTo>
                  <a:lnTo>
                    <a:pt x="58828" y="19533"/>
                  </a:lnTo>
                  <a:lnTo>
                    <a:pt x="58729" y="19084"/>
                  </a:lnTo>
                  <a:lnTo>
                    <a:pt x="58646" y="18636"/>
                  </a:lnTo>
                  <a:lnTo>
                    <a:pt x="58563" y="18171"/>
                  </a:lnTo>
                  <a:lnTo>
                    <a:pt x="58430" y="17257"/>
                  </a:lnTo>
                  <a:lnTo>
                    <a:pt x="58363" y="16792"/>
                  </a:lnTo>
                  <a:lnTo>
                    <a:pt x="58297" y="16344"/>
                  </a:lnTo>
                  <a:lnTo>
                    <a:pt x="58181" y="15779"/>
                  </a:lnTo>
                  <a:lnTo>
                    <a:pt x="58048" y="15231"/>
                  </a:lnTo>
                  <a:lnTo>
                    <a:pt x="57882" y="14683"/>
                  </a:lnTo>
                  <a:lnTo>
                    <a:pt x="57682" y="14151"/>
                  </a:lnTo>
                  <a:lnTo>
                    <a:pt x="57466" y="13620"/>
                  </a:lnTo>
                  <a:lnTo>
                    <a:pt x="57234" y="13105"/>
                  </a:lnTo>
                  <a:lnTo>
                    <a:pt x="56968" y="12607"/>
                  </a:lnTo>
                  <a:lnTo>
                    <a:pt x="56669" y="12125"/>
                  </a:lnTo>
                  <a:lnTo>
                    <a:pt x="56354" y="11677"/>
                  </a:lnTo>
                  <a:lnTo>
                    <a:pt x="56005" y="11228"/>
                  </a:lnTo>
                  <a:lnTo>
                    <a:pt x="55640" y="10830"/>
                  </a:lnTo>
                  <a:lnTo>
                    <a:pt x="55440" y="10630"/>
                  </a:lnTo>
                  <a:lnTo>
                    <a:pt x="55241" y="10448"/>
                  </a:lnTo>
                  <a:lnTo>
                    <a:pt x="55025" y="10265"/>
                  </a:lnTo>
                  <a:lnTo>
                    <a:pt x="54809" y="10099"/>
                  </a:lnTo>
                  <a:lnTo>
                    <a:pt x="54593" y="9933"/>
                  </a:lnTo>
                  <a:lnTo>
                    <a:pt x="54361" y="9783"/>
                  </a:lnTo>
                  <a:lnTo>
                    <a:pt x="54128" y="9634"/>
                  </a:lnTo>
                  <a:lnTo>
                    <a:pt x="53879" y="9501"/>
                  </a:lnTo>
                  <a:lnTo>
                    <a:pt x="53630" y="9385"/>
                  </a:lnTo>
                  <a:lnTo>
                    <a:pt x="53381" y="9269"/>
                  </a:lnTo>
                  <a:lnTo>
                    <a:pt x="53115" y="9169"/>
                  </a:lnTo>
                  <a:lnTo>
                    <a:pt x="52849" y="9069"/>
                  </a:lnTo>
                  <a:lnTo>
                    <a:pt x="52301" y="8920"/>
                  </a:lnTo>
                  <a:lnTo>
                    <a:pt x="51737" y="8787"/>
                  </a:lnTo>
                  <a:lnTo>
                    <a:pt x="51155" y="8671"/>
                  </a:lnTo>
                  <a:lnTo>
                    <a:pt x="50009" y="8488"/>
                  </a:lnTo>
                  <a:lnTo>
                    <a:pt x="49428" y="8388"/>
                  </a:lnTo>
                  <a:lnTo>
                    <a:pt x="48847" y="8289"/>
                  </a:lnTo>
                  <a:lnTo>
                    <a:pt x="48299" y="8172"/>
                  </a:lnTo>
                  <a:lnTo>
                    <a:pt x="47750" y="8040"/>
                  </a:lnTo>
                  <a:lnTo>
                    <a:pt x="47236" y="7873"/>
                  </a:lnTo>
                  <a:lnTo>
                    <a:pt x="46987" y="7774"/>
                  </a:lnTo>
                  <a:lnTo>
                    <a:pt x="46737" y="7674"/>
                  </a:lnTo>
                  <a:lnTo>
                    <a:pt x="46505" y="7558"/>
                  </a:lnTo>
                  <a:lnTo>
                    <a:pt x="46272" y="7425"/>
                  </a:lnTo>
                  <a:lnTo>
                    <a:pt x="46056" y="7276"/>
                  </a:lnTo>
                  <a:lnTo>
                    <a:pt x="45841" y="7126"/>
                  </a:lnTo>
                  <a:lnTo>
                    <a:pt x="45641" y="6960"/>
                  </a:lnTo>
                  <a:lnTo>
                    <a:pt x="45442" y="6761"/>
                  </a:lnTo>
                  <a:lnTo>
                    <a:pt x="45259" y="6561"/>
                  </a:lnTo>
                  <a:lnTo>
                    <a:pt x="45093" y="6345"/>
                  </a:lnTo>
                  <a:lnTo>
                    <a:pt x="44944" y="6130"/>
                  </a:lnTo>
                  <a:lnTo>
                    <a:pt x="44811" y="5914"/>
                  </a:lnTo>
                  <a:lnTo>
                    <a:pt x="44578" y="5449"/>
                  </a:lnTo>
                  <a:lnTo>
                    <a:pt x="44362" y="4967"/>
                  </a:lnTo>
                  <a:lnTo>
                    <a:pt x="44146" y="4502"/>
                  </a:lnTo>
                  <a:lnTo>
                    <a:pt x="43980" y="4186"/>
                  </a:lnTo>
                  <a:lnTo>
                    <a:pt x="43798" y="3887"/>
                  </a:lnTo>
                  <a:lnTo>
                    <a:pt x="43598" y="3588"/>
                  </a:lnTo>
                  <a:lnTo>
                    <a:pt x="43382" y="3306"/>
                  </a:lnTo>
                  <a:lnTo>
                    <a:pt x="43167" y="3040"/>
                  </a:lnTo>
                  <a:lnTo>
                    <a:pt x="42934" y="2775"/>
                  </a:lnTo>
                  <a:lnTo>
                    <a:pt x="42685" y="2525"/>
                  </a:lnTo>
                  <a:lnTo>
                    <a:pt x="42436" y="2293"/>
                  </a:lnTo>
                  <a:lnTo>
                    <a:pt x="42170" y="2060"/>
                  </a:lnTo>
                  <a:lnTo>
                    <a:pt x="41888" y="1845"/>
                  </a:lnTo>
                  <a:lnTo>
                    <a:pt x="41605" y="1645"/>
                  </a:lnTo>
                  <a:lnTo>
                    <a:pt x="41306" y="1446"/>
                  </a:lnTo>
                  <a:lnTo>
                    <a:pt x="41007" y="1263"/>
                  </a:lnTo>
                  <a:lnTo>
                    <a:pt x="40708" y="1097"/>
                  </a:lnTo>
                  <a:lnTo>
                    <a:pt x="40393" y="931"/>
                  </a:lnTo>
                  <a:lnTo>
                    <a:pt x="40061" y="798"/>
                  </a:lnTo>
                  <a:lnTo>
                    <a:pt x="39729" y="649"/>
                  </a:lnTo>
                  <a:lnTo>
                    <a:pt x="39396" y="532"/>
                  </a:lnTo>
                  <a:lnTo>
                    <a:pt x="39064" y="416"/>
                  </a:lnTo>
                  <a:lnTo>
                    <a:pt x="38715" y="317"/>
                  </a:lnTo>
                  <a:lnTo>
                    <a:pt x="38367" y="233"/>
                  </a:lnTo>
                  <a:lnTo>
                    <a:pt x="38018" y="167"/>
                  </a:lnTo>
                  <a:lnTo>
                    <a:pt x="37669" y="101"/>
                  </a:lnTo>
                  <a:lnTo>
                    <a:pt x="37320" y="51"/>
                  </a:lnTo>
                  <a:lnTo>
                    <a:pt x="36955" y="18"/>
                  </a:lnTo>
                  <a:lnTo>
                    <a:pt x="36606" y="1"/>
                  </a:lnTo>
                  <a:close/>
                </a:path>
              </a:pathLst>
            </a:custGeom>
            <a:solidFill>
              <a:srgbClr val="1F5B83">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457197" y="411464"/>
              <a:ext cx="2101428" cy="1685107"/>
            </a:xfrm>
            <a:custGeom>
              <a:avLst/>
              <a:gdLst/>
              <a:ahLst/>
              <a:cxnLst/>
              <a:rect l="l" t="t" r="r" b="b"/>
              <a:pathLst>
                <a:path w="76118" h="61038" extrusionOk="0">
                  <a:moveTo>
                    <a:pt x="62100" y="1346"/>
                  </a:moveTo>
                  <a:lnTo>
                    <a:pt x="62681" y="1396"/>
                  </a:lnTo>
                  <a:lnTo>
                    <a:pt x="63263" y="1462"/>
                  </a:lnTo>
                  <a:lnTo>
                    <a:pt x="63827" y="1579"/>
                  </a:lnTo>
                  <a:lnTo>
                    <a:pt x="64392" y="1728"/>
                  </a:lnTo>
                  <a:lnTo>
                    <a:pt x="64923" y="1911"/>
                  </a:lnTo>
                  <a:lnTo>
                    <a:pt x="65173" y="2010"/>
                  </a:lnTo>
                  <a:lnTo>
                    <a:pt x="65438" y="2127"/>
                  </a:lnTo>
                  <a:lnTo>
                    <a:pt x="65123" y="2060"/>
                  </a:lnTo>
                  <a:lnTo>
                    <a:pt x="64824" y="1994"/>
                  </a:lnTo>
                  <a:lnTo>
                    <a:pt x="64508" y="1961"/>
                  </a:lnTo>
                  <a:lnTo>
                    <a:pt x="64209" y="1927"/>
                  </a:lnTo>
                  <a:lnTo>
                    <a:pt x="63910" y="1894"/>
                  </a:lnTo>
                  <a:lnTo>
                    <a:pt x="63312" y="1894"/>
                  </a:lnTo>
                  <a:lnTo>
                    <a:pt x="63030" y="1911"/>
                  </a:lnTo>
                  <a:lnTo>
                    <a:pt x="62731" y="1927"/>
                  </a:lnTo>
                  <a:lnTo>
                    <a:pt x="62449" y="1977"/>
                  </a:lnTo>
                  <a:lnTo>
                    <a:pt x="62150" y="2027"/>
                  </a:lnTo>
                  <a:lnTo>
                    <a:pt x="61868" y="2077"/>
                  </a:lnTo>
                  <a:lnTo>
                    <a:pt x="61585" y="2160"/>
                  </a:lnTo>
                  <a:lnTo>
                    <a:pt x="61319" y="2243"/>
                  </a:lnTo>
                  <a:lnTo>
                    <a:pt x="61037" y="2326"/>
                  </a:lnTo>
                  <a:lnTo>
                    <a:pt x="60771" y="2442"/>
                  </a:lnTo>
                  <a:lnTo>
                    <a:pt x="60389" y="2608"/>
                  </a:lnTo>
                  <a:lnTo>
                    <a:pt x="60024" y="2791"/>
                  </a:lnTo>
                  <a:lnTo>
                    <a:pt x="59675" y="3007"/>
                  </a:lnTo>
                  <a:lnTo>
                    <a:pt x="59343" y="3239"/>
                  </a:lnTo>
                  <a:lnTo>
                    <a:pt x="59027" y="3505"/>
                  </a:lnTo>
                  <a:lnTo>
                    <a:pt x="58712" y="3771"/>
                  </a:lnTo>
                  <a:lnTo>
                    <a:pt x="58413" y="4070"/>
                  </a:lnTo>
                  <a:lnTo>
                    <a:pt x="58131" y="4369"/>
                  </a:lnTo>
                  <a:lnTo>
                    <a:pt x="57865" y="4701"/>
                  </a:lnTo>
                  <a:lnTo>
                    <a:pt x="57599" y="5050"/>
                  </a:lnTo>
                  <a:lnTo>
                    <a:pt x="57367" y="5415"/>
                  </a:lnTo>
                  <a:lnTo>
                    <a:pt x="57134" y="5797"/>
                  </a:lnTo>
                  <a:lnTo>
                    <a:pt x="56935" y="6196"/>
                  </a:lnTo>
                  <a:lnTo>
                    <a:pt x="56735" y="6611"/>
                  </a:lnTo>
                  <a:lnTo>
                    <a:pt x="56569" y="7043"/>
                  </a:lnTo>
                  <a:lnTo>
                    <a:pt x="56420" y="7491"/>
                  </a:lnTo>
                  <a:lnTo>
                    <a:pt x="56320" y="7790"/>
                  </a:lnTo>
                  <a:lnTo>
                    <a:pt x="56021" y="7475"/>
                  </a:lnTo>
                  <a:lnTo>
                    <a:pt x="55689" y="7176"/>
                  </a:lnTo>
                  <a:lnTo>
                    <a:pt x="55340" y="6893"/>
                  </a:lnTo>
                  <a:lnTo>
                    <a:pt x="54958" y="6644"/>
                  </a:lnTo>
                  <a:lnTo>
                    <a:pt x="54543" y="6379"/>
                  </a:lnTo>
                  <a:lnTo>
                    <a:pt x="54095" y="6163"/>
                  </a:lnTo>
                  <a:lnTo>
                    <a:pt x="53646" y="5963"/>
                  </a:lnTo>
                  <a:lnTo>
                    <a:pt x="53165" y="5781"/>
                  </a:lnTo>
                  <a:lnTo>
                    <a:pt x="53563" y="5316"/>
                  </a:lnTo>
                  <a:lnTo>
                    <a:pt x="53978" y="4851"/>
                  </a:lnTo>
                  <a:lnTo>
                    <a:pt x="54394" y="4402"/>
                  </a:lnTo>
                  <a:lnTo>
                    <a:pt x="54842" y="3987"/>
                  </a:lnTo>
                  <a:lnTo>
                    <a:pt x="55158" y="3721"/>
                  </a:lnTo>
                  <a:lnTo>
                    <a:pt x="55473" y="3472"/>
                  </a:lnTo>
                  <a:lnTo>
                    <a:pt x="55805" y="3223"/>
                  </a:lnTo>
                  <a:lnTo>
                    <a:pt x="56154" y="3007"/>
                  </a:lnTo>
                  <a:lnTo>
                    <a:pt x="56520" y="2791"/>
                  </a:lnTo>
                  <a:lnTo>
                    <a:pt x="56885" y="2575"/>
                  </a:lnTo>
                  <a:lnTo>
                    <a:pt x="57250" y="2392"/>
                  </a:lnTo>
                  <a:lnTo>
                    <a:pt x="57632" y="2226"/>
                  </a:lnTo>
                  <a:lnTo>
                    <a:pt x="58031" y="2060"/>
                  </a:lnTo>
                  <a:lnTo>
                    <a:pt x="58413" y="1911"/>
                  </a:lnTo>
                  <a:lnTo>
                    <a:pt x="58828" y="1795"/>
                  </a:lnTo>
                  <a:lnTo>
                    <a:pt x="59227" y="1678"/>
                  </a:lnTo>
                  <a:lnTo>
                    <a:pt x="59642" y="1579"/>
                  </a:lnTo>
                  <a:lnTo>
                    <a:pt x="60041" y="1496"/>
                  </a:lnTo>
                  <a:lnTo>
                    <a:pt x="60456" y="1429"/>
                  </a:lnTo>
                  <a:lnTo>
                    <a:pt x="60871" y="1379"/>
                  </a:lnTo>
                  <a:lnTo>
                    <a:pt x="61486" y="1346"/>
                  </a:lnTo>
                  <a:close/>
                  <a:moveTo>
                    <a:pt x="34629" y="682"/>
                  </a:moveTo>
                  <a:lnTo>
                    <a:pt x="34879" y="698"/>
                  </a:lnTo>
                  <a:lnTo>
                    <a:pt x="35111" y="748"/>
                  </a:lnTo>
                  <a:lnTo>
                    <a:pt x="35360" y="815"/>
                  </a:lnTo>
                  <a:lnTo>
                    <a:pt x="35576" y="881"/>
                  </a:lnTo>
                  <a:lnTo>
                    <a:pt x="35792" y="981"/>
                  </a:lnTo>
                  <a:lnTo>
                    <a:pt x="35991" y="1080"/>
                  </a:lnTo>
                  <a:lnTo>
                    <a:pt x="36191" y="1213"/>
                  </a:lnTo>
                  <a:lnTo>
                    <a:pt x="36373" y="1346"/>
                  </a:lnTo>
                  <a:lnTo>
                    <a:pt x="36556" y="1479"/>
                  </a:lnTo>
                  <a:lnTo>
                    <a:pt x="36739" y="1645"/>
                  </a:lnTo>
                  <a:lnTo>
                    <a:pt x="36888" y="1811"/>
                  </a:lnTo>
                  <a:lnTo>
                    <a:pt x="37054" y="1977"/>
                  </a:lnTo>
                  <a:lnTo>
                    <a:pt x="37204" y="2160"/>
                  </a:lnTo>
                  <a:lnTo>
                    <a:pt x="37470" y="2559"/>
                  </a:lnTo>
                  <a:lnTo>
                    <a:pt x="37719" y="2957"/>
                  </a:lnTo>
                  <a:lnTo>
                    <a:pt x="37935" y="3389"/>
                  </a:lnTo>
                  <a:lnTo>
                    <a:pt x="38117" y="3804"/>
                  </a:lnTo>
                  <a:lnTo>
                    <a:pt x="38283" y="4236"/>
                  </a:lnTo>
                  <a:lnTo>
                    <a:pt x="38433" y="4651"/>
                  </a:lnTo>
                  <a:lnTo>
                    <a:pt x="38549" y="5050"/>
                  </a:lnTo>
                  <a:lnTo>
                    <a:pt x="38649" y="5415"/>
                  </a:lnTo>
                  <a:lnTo>
                    <a:pt x="38798" y="6063"/>
                  </a:lnTo>
                  <a:lnTo>
                    <a:pt x="38931" y="6794"/>
                  </a:lnTo>
                  <a:lnTo>
                    <a:pt x="39047" y="7525"/>
                  </a:lnTo>
                  <a:lnTo>
                    <a:pt x="39147" y="8255"/>
                  </a:lnTo>
                  <a:lnTo>
                    <a:pt x="39213" y="8986"/>
                  </a:lnTo>
                  <a:lnTo>
                    <a:pt x="39280" y="9700"/>
                  </a:lnTo>
                  <a:lnTo>
                    <a:pt x="39313" y="10431"/>
                  </a:lnTo>
                  <a:lnTo>
                    <a:pt x="39330" y="11145"/>
                  </a:lnTo>
                  <a:lnTo>
                    <a:pt x="39330" y="11859"/>
                  </a:lnTo>
                  <a:lnTo>
                    <a:pt x="38632" y="11261"/>
                  </a:lnTo>
                  <a:lnTo>
                    <a:pt x="37918" y="10664"/>
                  </a:lnTo>
                  <a:lnTo>
                    <a:pt x="37553" y="10381"/>
                  </a:lnTo>
                  <a:lnTo>
                    <a:pt x="37187" y="10115"/>
                  </a:lnTo>
                  <a:lnTo>
                    <a:pt x="36822" y="9850"/>
                  </a:lnTo>
                  <a:lnTo>
                    <a:pt x="36440" y="9584"/>
                  </a:lnTo>
                  <a:lnTo>
                    <a:pt x="36058" y="9351"/>
                  </a:lnTo>
                  <a:lnTo>
                    <a:pt x="35659" y="9119"/>
                  </a:lnTo>
                  <a:lnTo>
                    <a:pt x="35261" y="8920"/>
                  </a:lnTo>
                  <a:lnTo>
                    <a:pt x="34862" y="8720"/>
                  </a:lnTo>
                  <a:lnTo>
                    <a:pt x="34430" y="8538"/>
                  </a:lnTo>
                  <a:lnTo>
                    <a:pt x="34015" y="8388"/>
                  </a:lnTo>
                  <a:lnTo>
                    <a:pt x="33567" y="8255"/>
                  </a:lnTo>
                  <a:lnTo>
                    <a:pt x="33118" y="8139"/>
                  </a:lnTo>
                  <a:lnTo>
                    <a:pt x="32736" y="8073"/>
                  </a:lnTo>
                  <a:lnTo>
                    <a:pt x="32354" y="8023"/>
                  </a:lnTo>
                  <a:lnTo>
                    <a:pt x="31972" y="7990"/>
                  </a:lnTo>
                  <a:lnTo>
                    <a:pt x="31258" y="7990"/>
                  </a:lnTo>
                  <a:lnTo>
                    <a:pt x="30942" y="8006"/>
                  </a:lnTo>
                  <a:lnTo>
                    <a:pt x="30627" y="8039"/>
                  </a:lnTo>
                  <a:lnTo>
                    <a:pt x="30295" y="8089"/>
                  </a:lnTo>
                  <a:lnTo>
                    <a:pt x="29979" y="8156"/>
                  </a:lnTo>
                  <a:lnTo>
                    <a:pt x="29664" y="8222"/>
                  </a:lnTo>
                  <a:lnTo>
                    <a:pt x="29348" y="8305"/>
                  </a:lnTo>
                  <a:lnTo>
                    <a:pt x="29049" y="8405"/>
                  </a:lnTo>
                  <a:lnTo>
                    <a:pt x="28733" y="8521"/>
                  </a:lnTo>
                  <a:lnTo>
                    <a:pt x="28435" y="8637"/>
                  </a:lnTo>
                  <a:lnTo>
                    <a:pt x="28136" y="8770"/>
                  </a:lnTo>
                  <a:lnTo>
                    <a:pt x="27853" y="8903"/>
                  </a:lnTo>
                  <a:lnTo>
                    <a:pt x="27571" y="9069"/>
                  </a:lnTo>
                  <a:lnTo>
                    <a:pt x="27289" y="9235"/>
                  </a:lnTo>
                  <a:lnTo>
                    <a:pt x="27006" y="9401"/>
                  </a:lnTo>
                  <a:lnTo>
                    <a:pt x="26740" y="9584"/>
                  </a:lnTo>
                  <a:lnTo>
                    <a:pt x="26807" y="9252"/>
                  </a:lnTo>
                  <a:lnTo>
                    <a:pt x="26890" y="8903"/>
                  </a:lnTo>
                  <a:lnTo>
                    <a:pt x="26990" y="8538"/>
                  </a:lnTo>
                  <a:lnTo>
                    <a:pt x="27089" y="8156"/>
                  </a:lnTo>
                  <a:lnTo>
                    <a:pt x="27239" y="7757"/>
                  </a:lnTo>
                  <a:lnTo>
                    <a:pt x="27388" y="7358"/>
                  </a:lnTo>
                  <a:lnTo>
                    <a:pt x="27571" y="6943"/>
                  </a:lnTo>
                  <a:lnTo>
                    <a:pt x="27787" y="6511"/>
                  </a:lnTo>
                  <a:lnTo>
                    <a:pt x="28019" y="6080"/>
                  </a:lnTo>
                  <a:lnTo>
                    <a:pt x="28268" y="5631"/>
                  </a:lnTo>
                  <a:lnTo>
                    <a:pt x="28567" y="5183"/>
                  </a:lnTo>
                  <a:lnTo>
                    <a:pt x="28883" y="4718"/>
                  </a:lnTo>
                  <a:lnTo>
                    <a:pt x="29248" y="4253"/>
                  </a:lnTo>
                  <a:lnTo>
                    <a:pt x="29630" y="3771"/>
                  </a:lnTo>
                  <a:lnTo>
                    <a:pt x="30062" y="3289"/>
                  </a:lnTo>
                  <a:lnTo>
                    <a:pt x="30511" y="2808"/>
                  </a:lnTo>
                  <a:lnTo>
                    <a:pt x="30810" y="2525"/>
                  </a:lnTo>
                  <a:lnTo>
                    <a:pt x="31092" y="2260"/>
                  </a:lnTo>
                  <a:lnTo>
                    <a:pt x="31391" y="2010"/>
                  </a:lnTo>
                  <a:lnTo>
                    <a:pt x="31673" y="1795"/>
                  </a:lnTo>
                  <a:lnTo>
                    <a:pt x="31956" y="1579"/>
                  </a:lnTo>
                  <a:lnTo>
                    <a:pt x="32221" y="1396"/>
                  </a:lnTo>
                  <a:lnTo>
                    <a:pt x="32504" y="1246"/>
                  </a:lnTo>
                  <a:lnTo>
                    <a:pt x="32786" y="1097"/>
                  </a:lnTo>
                  <a:lnTo>
                    <a:pt x="33052" y="981"/>
                  </a:lnTo>
                  <a:lnTo>
                    <a:pt x="33317" y="881"/>
                  </a:lnTo>
                  <a:lnTo>
                    <a:pt x="33583" y="798"/>
                  </a:lnTo>
                  <a:lnTo>
                    <a:pt x="33849" y="732"/>
                  </a:lnTo>
                  <a:lnTo>
                    <a:pt x="34115" y="698"/>
                  </a:lnTo>
                  <a:lnTo>
                    <a:pt x="34364" y="682"/>
                  </a:lnTo>
                  <a:close/>
                  <a:moveTo>
                    <a:pt x="56636" y="9451"/>
                  </a:moveTo>
                  <a:lnTo>
                    <a:pt x="56752" y="9733"/>
                  </a:lnTo>
                  <a:lnTo>
                    <a:pt x="56852" y="10016"/>
                  </a:lnTo>
                  <a:lnTo>
                    <a:pt x="56935" y="10315"/>
                  </a:lnTo>
                  <a:lnTo>
                    <a:pt x="57001" y="10630"/>
                  </a:lnTo>
                  <a:lnTo>
                    <a:pt x="57034" y="10962"/>
                  </a:lnTo>
                  <a:lnTo>
                    <a:pt x="57051" y="11295"/>
                  </a:lnTo>
                  <a:lnTo>
                    <a:pt x="57051" y="11627"/>
                  </a:lnTo>
                  <a:lnTo>
                    <a:pt x="57018" y="11959"/>
                  </a:lnTo>
                  <a:lnTo>
                    <a:pt x="56968" y="12291"/>
                  </a:lnTo>
                  <a:lnTo>
                    <a:pt x="56885" y="12607"/>
                  </a:lnTo>
                  <a:lnTo>
                    <a:pt x="56785" y="12939"/>
                  </a:lnTo>
                  <a:lnTo>
                    <a:pt x="56652" y="13271"/>
                  </a:lnTo>
                  <a:lnTo>
                    <a:pt x="56586" y="12789"/>
                  </a:lnTo>
                  <a:lnTo>
                    <a:pt x="56536" y="12324"/>
                  </a:lnTo>
                  <a:lnTo>
                    <a:pt x="56520" y="11843"/>
                  </a:lnTo>
                  <a:lnTo>
                    <a:pt x="56503" y="11361"/>
                  </a:lnTo>
                  <a:lnTo>
                    <a:pt x="56503" y="10879"/>
                  </a:lnTo>
                  <a:lnTo>
                    <a:pt x="56536" y="10398"/>
                  </a:lnTo>
                  <a:lnTo>
                    <a:pt x="56569" y="9933"/>
                  </a:lnTo>
                  <a:lnTo>
                    <a:pt x="56636" y="9451"/>
                  </a:lnTo>
                  <a:close/>
                  <a:moveTo>
                    <a:pt x="50242" y="5997"/>
                  </a:moveTo>
                  <a:lnTo>
                    <a:pt x="50690" y="6013"/>
                  </a:lnTo>
                  <a:lnTo>
                    <a:pt x="51138" y="6030"/>
                  </a:lnTo>
                  <a:lnTo>
                    <a:pt x="51587" y="6096"/>
                  </a:lnTo>
                  <a:lnTo>
                    <a:pt x="52035" y="6163"/>
                  </a:lnTo>
                  <a:lnTo>
                    <a:pt x="51670" y="6661"/>
                  </a:lnTo>
                  <a:lnTo>
                    <a:pt x="51338" y="7159"/>
                  </a:lnTo>
                  <a:lnTo>
                    <a:pt x="50657" y="8139"/>
                  </a:lnTo>
                  <a:lnTo>
                    <a:pt x="50026" y="9069"/>
                  </a:lnTo>
                  <a:lnTo>
                    <a:pt x="49378" y="9983"/>
                  </a:lnTo>
                  <a:lnTo>
                    <a:pt x="48797" y="10747"/>
                  </a:lnTo>
                  <a:lnTo>
                    <a:pt x="48199" y="11494"/>
                  </a:lnTo>
                  <a:lnTo>
                    <a:pt x="47568" y="12225"/>
                  </a:lnTo>
                  <a:lnTo>
                    <a:pt x="46920" y="12939"/>
                  </a:lnTo>
                  <a:lnTo>
                    <a:pt x="46255" y="13620"/>
                  </a:lnTo>
                  <a:lnTo>
                    <a:pt x="45558" y="14284"/>
                  </a:lnTo>
                  <a:lnTo>
                    <a:pt x="44860" y="14932"/>
                  </a:lnTo>
                  <a:lnTo>
                    <a:pt x="44130" y="15563"/>
                  </a:lnTo>
                  <a:lnTo>
                    <a:pt x="43748" y="15347"/>
                  </a:lnTo>
                  <a:lnTo>
                    <a:pt x="43366" y="15098"/>
                  </a:lnTo>
                  <a:lnTo>
                    <a:pt x="43000" y="14849"/>
                  </a:lnTo>
                  <a:lnTo>
                    <a:pt x="42618" y="14583"/>
                  </a:lnTo>
                  <a:lnTo>
                    <a:pt x="41854" y="14018"/>
                  </a:lnTo>
                  <a:lnTo>
                    <a:pt x="41090" y="13387"/>
                  </a:lnTo>
                  <a:lnTo>
                    <a:pt x="40160" y="12590"/>
                  </a:lnTo>
                  <a:lnTo>
                    <a:pt x="40609" y="12075"/>
                  </a:lnTo>
                  <a:lnTo>
                    <a:pt x="41057" y="11560"/>
                  </a:lnTo>
                  <a:lnTo>
                    <a:pt x="41522" y="11046"/>
                  </a:lnTo>
                  <a:lnTo>
                    <a:pt x="41987" y="10547"/>
                  </a:lnTo>
                  <a:lnTo>
                    <a:pt x="42452" y="10066"/>
                  </a:lnTo>
                  <a:lnTo>
                    <a:pt x="42934" y="9584"/>
                  </a:lnTo>
                  <a:lnTo>
                    <a:pt x="43432" y="9136"/>
                  </a:lnTo>
                  <a:lnTo>
                    <a:pt x="43947" y="8704"/>
                  </a:lnTo>
                  <a:lnTo>
                    <a:pt x="44462" y="8288"/>
                  </a:lnTo>
                  <a:lnTo>
                    <a:pt x="44993" y="7906"/>
                  </a:lnTo>
                  <a:lnTo>
                    <a:pt x="45541" y="7558"/>
                  </a:lnTo>
                  <a:lnTo>
                    <a:pt x="46106" y="7226"/>
                  </a:lnTo>
                  <a:lnTo>
                    <a:pt x="46671" y="6927"/>
                  </a:lnTo>
                  <a:lnTo>
                    <a:pt x="47252" y="6661"/>
                  </a:lnTo>
                  <a:lnTo>
                    <a:pt x="47551" y="6545"/>
                  </a:lnTo>
                  <a:lnTo>
                    <a:pt x="47867" y="6428"/>
                  </a:lnTo>
                  <a:lnTo>
                    <a:pt x="48165" y="6329"/>
                  </a:lnTo>
                  <a:lnTo>
                    <a:pt x="48481" y="6246"/>
                  </a:lnTo>
                  <a:lnTo>
                    <a:pt x="48913" y="6146"/>
                  </a:lnTo>
                  <a:lnTo>
                    <a:pt x="49345" y="6080"/>
                  </a:lnTo>
                  <a:lnTo>
                    <a:pt x="49793" y="6030"/>
                  </a:lnTo>
                  <a:lnTo>
                    <a:pt x="50242" y="5997"/>
                  </a:lnTo>
                  <a:close/>
                  <a:moveTo>
                    <a:pt x="52733" y="6345"/>
                  </a:moveTo>
                  <a:lnTo>
                    <a:pt x="53231" y="6511"/>
                  </a:lnTo>
                  <a:lnTo>
                    <a:pt x="53696" y="6711"/>
                  </a:lnTo>
                  <a:lnTo>
                    <a:pt x="54161" y="6943"/>
                  </a:lnTo>
                  <a:lnTo>
                    <a:pt x="54610" y="7209"/>
                  </a:lnTo>
                  <a:lnTo>
                    <a:pt x="54975" y="7458"/>
                  </a:lnTo>
                  <a:lnTo>
                    <a:pt x="55174" y="7624"/>
                  </a:lnTo>
                  <a:lnTo>
                    <a:pt x="55374" y="7790"/>
                  </a:lnTo>
                  <a:lnTo>
                    <a:pt x="55556" y="7956"/>
                  </a:lnTo>
                  <a:lnTo>
                    <a:pt x="55756" y="8156"/>
                  </a:lnTo>
                  <a:lnTo>
                    <a:pt x="55938" y="8355"/>
                  </a:lnTo>
                  <a:lnTo>
                    <a:pt x="56121" y="8587"/>
                  </a:lnTo>
                  <a:lnTo>
                    <a:pt x="56055" y="8920"/>
                  </a:lnTo>
                  <a:lnTo>
                    <a:pt x="55988" y="9268"/>
                  </a:lnTo>
                  <a:lnTo>
                    <a:pt x="55905" y="9966"/>
                  </a:lnTo>
                  <a:lnTo>
                    <a:pt x="55839" y="10664"/>
                  </a:lnTo>
                  <a:lnTo>
                    <a:pt x="55839" y="11378"/>
                  </a:lnTo>
                  <a:lnTo>
                    <a:pt x="55855" y="12092"/>
                  </a:lnTo>
                  <a:lnTo>
                    <a:pt x="55922" y="12789"/>
                  </a:lnTo>
                  <a:lnTo>
                    <a:pt x="56021" y="13504"/>
                  </a:lnTo>
                  <a:lnTo>
                    <a:pt x="56088" y="13852"/>
                  </a:lnTo>
                  <a:lnTo>
                    <a:pt x="56154" y="14185"/>
                  </a:lnTo>
                  <a:lnTo>
                    <a:pt x="56005" y="14417"/>
                  </a:lnTo>
                  <a:lnTo>
                    <a:pt x="55855" y="14616"/>
                  </a:lnTo>
                  <a:lnTo>
                    <a:pt x="55606" y="14915"/>
                  </a:lnTo>
                  <a:lnTo>
                    <a:pt x="55357" y="15181"/>
                  </a:lnTo>
                  <a:lnTo>
                    <a:pt x="55091" y="15447"/>
                  </a:lnTo>
                  <a:lnTo>
                    <a:pt x="54792" y="15696"/>
                  </a:lnTo>
                  <a:lnTo>
                    <a:pt x="54510" y="15928"/>
                  </a:lnTo>
                  <a:lnTo>
                    <a:pt x="54194" y="16144"/>
                  </a:lnTo>
                  <a:lnTo>
                    <a:pt x="53879" y="16344"/>
                  </a:lnTo>
                  <a:lnTo>
                    <a:pt x="53547" y="16526"/>
                  </a:lnTo>
                  <a:lnTo>
                    <a:pt x="53214" y="16709"/>
                  </a:lnTo>
                  <a:lnTo>
                    <a:pt x="52866" y="16859"/>
                  </a:lnTo>
                  <a:lnTo>
                    <a:pt x="52517" y="16991"/>
                  </a:lnTo>
                  <a:lnTo>
                    <a:pt x="52152" y="17108"/>
                  </a:lnTo>
                  <a:lnTo>
                    <a:pt x="51803" y="17207"/>
                  </a:lnTo>
                  <a:lnTo>
                    <a:pt x="51437" y="17274"/>
                  </a:lnTo>
                  <a:lnTo>
                    <a:pt x="51072" y="17340"/>
                  </a:lnTo>
                  <a:lnTo>
                    <a:pt x="50707" y="17373"/>
                  </a:lnTo>
                  <a:lnTo>
                    <a:pt x="50358" y="17390"/>
                  </a:lnTo>
                  <a:lnTo>
                    <a:pt x="49992" y="17390"/>
                  </a:lnTo>
                  <a:lnTo>
                    <a:pt x="49627" y="17373"/>
                  </a:lnTo>
                  <a:lnTo>
                    <a:pt x="49262" y="17357"/>
                  </a:lnTo>
                  <a:lnTo>
                    <a:pt x="48896" y="17307"/>
                  </a:lnTo>
                  <a:lnTo>
                    <a:pt x="48531" y="17257"/>
                  </a:lnTo>
                  <a:lnTo>
                    <a:pt x="48165" y="17191"/>
                  </a:lnTo>
                  <a:lnTo>
                    <a:pt x="47783" y="17108"/>
                  </a:lnTo>
                  <a:lnTo>
                    <a:pt x="47418" y="17008"/>
                  </a:lnTo>
                  <a:lnTo>
                    <a:pt x="47036" y="16892"/>
                  </a:lnTo>
                  <a:lnTo>
                    <a:pt x="46671" y="16759"/>
                  </a:lnTo>
                  <a:lnTo>
                    <a:pt x="46289" y="16626"/>
                  </a:lnTo>
                  <a:lnTo>
                    <a:pt x="45907" y="16477"/>
                  </a:lnTo>
                  <a:lnTo>
                    <a:pt x="45525" y="16294"/>
                  </a:lnTo>
                  <a:lnTo>
                    <a:pt x="45126" y="16111"/>
                  </a:lnTo>
                  <a:lnTo>
                    <a:pt x="44744" y="15912"/>
                  </a:lnTo>
                  <a:lnTo>
                    <a:pt x="45458" y="15297"/>
                  </a:lnTo>
                  <a:lnTo>
                    <a:pt x="46156" y="14650"/>
                  </a:lnTo>
                  <a:lnTo>
                    <a:pt x="46837" y="13985"/>
                  </a:lnTo>
                  <a:lnTo>
                    <a:pt x="47501" y="13304"/>
                  </a:lnTo>
                  <a:lnTo>
                    <a:pt x="48132" y="12590"/>
                  </a:lnTo>
                  <a:lnTo>
                    <a:pt x="48747" y="11876"/>
                  </a:lnTo>
                  <a:lnTo>
                    <a:pt x="49345" y="11145"/>
                  </a:lnTo>
                  <a:lnTo>
                    <a:pt x="49909" y="10381"/>
                  </a:lnTo>
                  <a:lnTo>
                    <a:pt x="50574" y="9451"/>
                  </a:lnTo>
                  <a:lnTo>
                    <a:pt x="51205" y="8521"/>
                  </a:lnTo>
                  <a:lnTo>
                    <a:pt x="51952" y="7425"/>
                  </a:lnTo>
                  <a:lnTo>
                    <a:pt x="52334" y="6877"/>
                  </a:lnTo>
                  <a:lnTo>
                    <a:pt x="52733" y="6345"/>
                  </a:lnTo>
                  <a:close/>
                  <a:moveTo>
                    <a:pt x="31723" y="8654"/>
                  </a:moveTo>
                  <a:lnTo>
                    <a:pt x="32138" y="8670"/>
                  </a:lnTo>
                  <a:lnTo>
                    <a:pt x="32570" y="8720"/>
                  </a:lnTo>
                  <a:lnTo>
                    <a:pt x="32985" y="8803"/>
                  </a:lnTo>
                  <a:lnTo>
                    <a:pt x="33434" y="8903"/>
                  </a:lnTo>
                  <a:lnTo>
                    <a:pt x="33866" y="9052"/>
                  </a:lnTo>
                  <a:lnTo>
                    <a:pt x="34297" y="9202"/>
                  </a:lnTo>
                  <a:lnTo>
                    <a:pt x="34713" y="9385"/>
                  </a:lnTo>
                  <a:lnTo>
                    <a:pt x="35111" y="9584"/>
                  </a:lnTo>
                  <a:lnTo>
                    <a:pt x="35526" y="9816"/>
                  </a:lnTo>
                  <a:lnTo>
                    <a:pt x="35908" y="10049"/>
                  </a:lnTo>
                  <a:lnTo>
                    <a:pt x="36307" y="10298"/>
                  </a:lnTo>
                  <a:lnTo>
                    <a:pt x="36689" y="10564"/>
                  </a:lnTo>
                  <a:lnTo>
                    <a:pt x="37054" y="10846"/>
                  </a:lnTo>
                  <a:lnTo>
                    <a:pt x="37802" y="11428"/>
                  </a:lnTo>
                  <a:lnTo>
                    <a:pt x="38516" y="12042"/>
                  </a:lnTo>
                  <a:lnTo>
                    <a:pt x="39230" y="12673"/>
                  </a:lnTo>
                  <a:lnTo>
                    <a:pt x="38582" y="13470"/>
                  </a:lnTo>
                  <a:lnTo>
                    <a:pt x="38234" y="13869"/>
                  </a:lnTo>
                  <a:lnTo>
                    <a:pt x="37868" y="14268"/>
                  </a:lnTo>
                  <a:lnTo>
                    <a:pt x="37503" y="14666"/>
                  </a:lnTo>
                  <a:lnTo>
                    <a:pt x="37121" y="15048"/>
                  </a:lnTo>
                  <a:lnTo>
                    <a:pt x="36739" y="15414"/>
                  </a:lnTo>
                  <a:lnTo>
                    <a:pt x="36324" y="15779"/>
                  </a:lnTo>
                  <a:lnTo>
                    <a:pt x="35908" y="16111"/>
                  </a:lnTo>
                  <a:lnTo>
                    <a:pt x="35477" y="16410"/>
                  </a:lnTo>
                  <a:lnTo>
                    <a:pt x="35028" y="16676"/>
                  </a:lnTo>
                  <a:lnTo>
                    <a:pt x="34812" y="16809"/>
                  </a:lnTo>
                  <a:lnTo>
                    <a:pt x="34580" y="16925"/>
                  </a:lnTo>
                  <a:lnTo>
                    <a:pt x="34347" y="17025"/>
                  </a:lnTo>
                  <a:lnTo>
                    <a:pt x="34098" y="17124"/>
                  </a:lnTo>
                  <a:lnTo>
                    <a:pt x="33866" y="17207"/>
                  </a:lnTo>
                  <a:lnTo>
                    <a:pt x="33616" y="17274"/>
                  </a:lnTo>
                  <a:lnTo>
                    <a:pt x="33367" y="17340"/>
                  </a:lnTo>
                  <a:lnTo>
                    <a:pt x="33118" y="17390"/>
                  </a:lnTo>
                  <a:lnTo>
                    <a:pt x="32852" y="17423"/>
                  </a:lnTo>
                  <a:lnTo>
                    <a:pt x="32587" y="17440"/>
                  </a:lnTo>
                  <a:lnTo>
                    <a:pt x="32354" y="17456"/>
                  </a:lnTo>
                  <a:lnTo>
                    <a:pt x="32122" y="17440"/>
                  </a:lnTo>
                  <a:lnTo>
                    <a:pt x="31872" y="17423"/>
                  </a:lnTo>
                  <a:lnTo>
                    <a:pt x="31640" y="17390"/>
                  </a:lnTo>
                  <a:lnTo>
                    <a:pt x="31391" y="17357"/>
                  </a:lnTo>
                  <a:lnTo>
                    <a:pt x="31158" y="17290"/>
                  </a:lnTo>
                  <a:lnTo>
                    <a:pt x="30926" y="17224"/>
                  </a:lnTo>
                  <a:lnTo>
                    <a:pt x="30693" y="17141"/>
                  </a:lnTo>
                  <a:lnTo>
                    <a:pt x="30461" y="17058"/>
                  </a:lnTo>
                  <a:lnTo>
                    <a:pt x="30228" y="16942"/>
                  </a:lnTo>
                  <a:lnTo>
                    <a:pt x="30012" y="16825"/>
                  </a:lnTo>
                  <a:lnTo>
                    <a:pt x="29780" y="16692"/>
                  </a:lnTo>
                  <a:lnTo>
                    <a:pt x="29564" y="16560"/>
                  </a:lnTo>
                  <a:lnTo>
                    <a:pt x="29348" y="16410"/>
                  </a:lnTo>
                  <a:lnTo>
                    <a:pt x="29149" y="16244"/>
                  </a:lnTo>
                  <a:lnTo>
                    <a:pt x="28933" y="16078"/>
                  </a:lnTo>
                  <a:lnTo>
                    <a:pt x="28617" y="15762"/>
                  </a:lnTo>
                  <a:lnTo>
                    <a:pt x="28318" y="15430"/>
                  </a:lnTo>
                  <a:lnTo>
                    <a:pt x="28036" y="15098"/>
                  </a:lnTo>
                  <a:lnTo>
                    <a:pt x="27787" y="14733"/>
                  </a:lnTo>
                  <a:lnTo>
                    <a:pt x="27787" y="14351"/>
                  </a:lnTo>
                  <a:lnTo>
                    <a:pt x="27770" y="13985"/>
                  </a:lnTo>
                  <a:lnTo>
                    <a:pt x="27720" y="13603"/>
                  </a:lnTo>
                  <a:lnTo>
                    <a:pt x="27637" y="13221"/>
                  </a:lnTo>
                  <a:lnTo>
                    <a:pt x="27538" y="12856"/>
                  </a:lnTo>
                  <a:lnTo>
                    <a:pt x="27405" y="12490"/>
                  </a:lnTo>
                  <a:lnTo>
                    <a:pt x="27255" y="12125"/>
                  </a:lnTo>
                  <a:lnTo>
                    <a:pt x="27073" y="11776"/>
                  </a:lnTo>
                  <a:lnTo>
                    <a:pt x="26873" y="11428"/>
                  </a:lnTo>
                  <a:lnTo>
                    <a:pt x="26641" y="11095"/>
                  </a:lnTo>
                  <a:lnTo>
                    <a:pt x="26641" y="10813"/>
                  </a:lnTo>
                  <a:lnTo>
                    <a:pt x="26641" y="10531"/>
                  </a:lnTo>
                  <a:lnTo>
                    <a:pt x="26973" y="10248"/>
                  </a:lnTo>
                  <a:lnTo>
                    <a:pt x="27322" y="9999"/>
                  </a:lnTo>
                  <a:lnTo>
                    <a:pt x="27671" y="9767"/>
                  </a:lnTo>
                  <a:lnTo>
                    <a:pt x="28036" y="9551"/>
                  </a:lnTo>
                  <a:lnTo>
                    <a:pt x="28418" y="9368"/>
                  </a:lnTo>
                  <a:lnTo>
                    <a:pt x="28817" y="9202"/>
                  </a:lnTo>
                  <a:lnTo>
                    <a:pt x="29215" y="9052"/>
                  </a:lnTo>
                  <a:lnTo>
                    <a:pt x="29614" y="8920"/>
                  </a:lnTo>
                  <a:lnTo>
                    <a:pt x="30029" y="8820"/>
                  </a:lnTo>
                  <a:lnTo>
                    <a:pt x="30444" y="8737"/>
                  </a:lnTo>
                  <a:lnTo>
                    <a:pt x="30876" y="8687"/>
                  </a:lnTo>
                  <a:lnTo>
                    <a:pt x="31291" y="8654"/>
                  </a:lnTo>
                  <a:close/>
                  <a:moveTo>
                    <a:pt x="63595" y="2559"/>
                  </a:moveTo>
                  <a:lnTo>
                    <a:pt x="63993" y="2575"/>
                  </a:lnTo>
                  <a:lnTo>
                    <a:pt x="64392" y="2625"/>
                  </a:lnTo>
                  <a:lnTo>
                    <a:pt x="64791" y="2675"/>
                  </a:lnTo>
                  <a:lnTo>
                    <a:pt x="65173" y="2758"/>
                  </a:lnTo>
                  <a:lnTo>
                    <a:pt x="65538" y="2841"/>
                  </a:lnTo>
                  <a:lnTo>
                    <a:pt x="65887" y="2941"/>
                  </a:lnTo>
                  <a:lnTo>
                    <a:pt x="66236" y="3057"/>
                  </a:lnTo>
                  <a:lnTo>
                    <a:pt x="66551" y="3190"/>
                  </a:lnTo>
                  <a:lnTo>
                    <a:pt x="66867" y="3306"/>
                  </a:lnTo>
                  <a:lnTo>
                    <a:pt x="67149" y="3439"/>
                  </a:lnTo>
                  <a:lnTo>
                    <a:pt x="67548" y="3638"/>
                  </a:lnTo>
                  <a:lnTo>
                    <a:pt x="67797" y="3920"/>
                  </a:lnTo>
                  <a:lnTo>
                    <a:pt x="68013" y="4219"/>
                  </a:lnTo>
                  <a:lnTo>
                    <a:pt x="68229" y="4535"/>
                  </a:lnTo>
                  <a:lnTo>
                    <a:pt x="68428" y="4851"/>
                  </a:lnTo>
                  <a:lnTo>
                    <a:pt x="68594" y="5183"/>
                  </a:lnTo>
                  <a:lnTo>
                    <a:pt x="68760" y="5531"/>
                  </a:lnTo>
                  <a:lnTo>
                    <a:pt x="68893" y="5897"/>
                  </a:lnTo>
                  <a:lnTo>
                    <a:pt x="69026" y="6262"/>
                  </a:lnTo>
                  <a:lnTo>
                    <a:pt x="69125" y="6628"/>
                  </a:lnTo>
                  <a:lnTo>
                    <a:pt x="69208" y="7010"/>
                  </a:lnTo>
                  <a:lnTo>
                    <a:pt x="69275" y="7408"/>
                  </a:lnTo>
                  <a:lnTo>
                    <a:pt x="69325" y="7790"/>
                  </a:lnTo>
                  <a:lnTo>
                    <a:pt x="69358" y="8189"/>
                  </a:lnTo>
                  <a:lnTo>
                    <a:pt x="69358" y="8587"/>
                  </a:lnTo>
                  <a:lnTo>
                    <a:pt x="69358" y="8986"/>
                  </a:lnTo>
                  <a:lnTo>
                    <a:pt x="69308" y="9385"/>
                  </a:lnTo>
                  <a:lnTo>
                    <a:pt x="69258" y="9783"/>
                  </a:lnTo>
                  <a:lnTo>
                    <a:pt x="69192" y="10165"/>
                  </a:lnTo>
                  <a:lnTo>
                    <a:pt x="69092" y="10547"/>
                  </a:lnTo>
                  <a:lnTo>
                    <a:pt x="68976" y="10896"/>
                  </a:lnTo>
                  <a:lnTo>
                    <a:pt x="68860" y="11245"/>
                  </a:lnTo>
                  <a:lnTo>
                    <a:pt x="68710" y="11577"/>
                  </a:lnTo>
                  <a:lnTo>
                    <a:pt x="68544" y="11909"/>
                  </a:lnTo>
                  <a:lnTo>
                    <a:pt x="68361" y="12208"/>
                  </a:lnTo>
                  <a:lnTo>
                    <a:pt x="68162" y="12507"/>
                  </a:lnTo>
                  <a:lnTo>
                    <a:pt x="67946" y="12773"/>
                  </a:lnTo>
                  <a:lnTo>
                    <a:pt x="67714" y="13039"/>
                  </a:lnTo>
                  <a:lnTo>
                    <a:pt x="67465" y="13271"/>
                  </a:lnTo>
                  <a:lnTo>
                    <a:pt x="67199" y="13487"/>
                  </a:lnTo>
                  <a:lnTo>
                    <a:pt x="66933" y="13703"/>
                  </a:lnTo>
                  <a:lnTo>
                    <a:pt x="66634" y="13886"/>
                  </a:lnTo>
                  <a:lnTo>
                    <a:pt x="66335" y="14052"/>
                  </a:lnTo>
                  <a:lnTo>
                    <a:pt x="66069" y="14168"/>
                  </a:lnTo>
                  <a:lnTo>
                    <a:pt x="65820" y="14284"/>
                  </a:lnTo>
                  <a:lnTo>
                    <a:pt x="65272" y="14483"/>
                  </a:lnTo>
                  <a:lnTo>
                    <a:pt x="64708" y="14650"/>
                  </a:lnTo>
                  <a:lnTo>
                    <a:pt x="64126" y="14799"/>
                  </a:lnTo>
                  <a:lnTo>
                    <a:pt x="63562" y="14965"/>
                  </a:lnTo>
                  <a:lnTo>
                    <a:pt x="62980" y="15131"/>
                  </a:lnTo>
                  <a:lnTo>
                    <a:pt x="62416" y="15331"/>
                  </a:lnTo>
                  <a:lnTo>
                    <a:pt x="62133" y="15447"/>
                  </a:lnTo>
                  <a:lnTo>
                    <a:pt x="61851" y="15563"/>
                  </a:lnTo>
                  <a:lnTo>
                    <a:pt x="61618" y="15696"/>
                  </a:lnTo>
                  <a:lnTo>
                    <a:pt x="61386" y="15829"/>
                  </a:lnTo>
                  <a:lnTo>
                    <a:pt x="61153" y="15962"/>
                  </a:lnTo>
                  <a:lnTo>
                    <a:pt x="60937" y="16111"/>
                  </a:lnTo>
                  <a:lnTo>
                    <a:pt x="60705" y="16277"/>
                  </a:lnTo>
                  <a:lnTo>
                    <a:pt x="60489" y="16443"/>
                  </a:lnTo>
                  <a:lnTo>
                    <a:pt x="60290" y="16626"/>
                  </a:lnTo>
                  <a:lnTo>
                    <a:pt x="60074" y="16825"/>
                  </a:lnTo>
                  <a:lnTo>
                    <a:pt x="59874" y="17025"/>
                  </a:lnTo>
                  <a:lnTo>
                    <a:pt x="59692" y="17224"/>
                  </a:lnTo>
                  <a:lnTo>
                    <a:pt x="59310" y="17672"/>
                  </a:lnTo>
                  <a:lnTo>
                    <a:pt x="58944" y="18171"/>
                  </a:lnTo>
                  <a:lnTo>
                    <a:pt x="58612" y="18685"/>
                  </a:lnTo>
                  <a:lnTo>
                    <a:pt x="58347" y="18154"/>
                  </a:lnTo>
                  <a:lnTo>
                    <a:pt x="58097" y="17622"/>
                  </a:lnTo>
                  <a:lnTo>
                    <a:pt x="57865" y="17091"/>
                  </a:lnTo>
                  <a:lnTo>
                    <a:pt x="57632" y="16560"/>
                  </a:lnTo>
                  <a:lnTo>
                    <a:pt x="57416" y="16011"/>
                  </a:lnTo>
                  <a:lnTo>
                    <a:pt x="57217" y="15447"/>
                  </a:lnTo>
                  <a:lnTo>
                    <a:pt x="57051" y="14899"/>
                  </a:lnTo>
                  <a:lnTo>
                    <a:pt x="56885" y="14334"/>
                  </a:lnTo>
                  <a:lnTo>
                    <a:pt x="56885" y="14301"/>
                  </a:lnTo>
                  <a:lnTo>
                    <a:pt x="57001" y="14085"/>
                  </a:lnTo>
                  <a:lnTo>
                    <a:pt x="57134" y="13852"/>
                  </a:lnTo>
                  <a:lnTo>
                    <a:pt x="57234" y="13620"/>
                  </a:lnTo>
                  <a:lnTo>
                    <a:pt x="57333" y="13387"/>
                  </a:lnTo>
                  <a:lnTo>
                    <a:pt x="57416" y="13155"/>
                  </a:lnTo>
                  <a:lnTo>
                    <a:pt x="57499" y="12922"/>
                  </a:lnTo>
                  <a:lnTo>
                    <a:pt x="57566" y="12690"/>
                  </a:lnTo>
                  <a:lnTo>
                    <a:pt x="57616" y="12441"/>
                  </a:lnTo>
                  <a:lnTo>
                    <a:pt x="57666" y="12208"/>
                  </a:lnTo>
                  <a:lnTo>
                    <a:pt x="57699" y="11959"/>
                  </a:lnTo>
                  <a:lnTo>
                    <a:pt x="57715" y="11726"/>
                  </a:lnTo>
                  <a:lnTo>
                    <a:pt x="57732" y="11477"/>
                  </a:lnTo>
                  <a:lnTo>
                    <a:pt x="57732" y="11245"/>
                  </a:lnTo>
                  <a:lnTo>
                    <a:pt x="57715" y="10996"/>
                  </a:lnTo>
                  <a:lnTo>
                    <a:pt x="57699" y="10763"/>
                  </a:lnTo>
                  <a:lnTo>
                    <a:pt x="57649" y="10514"/>
                  </a:lnTo>
                  <a:lnTo>
                    <a:pt x="57599" y="10248"/>
                  </a:lnTo>
                  <a:lnTo>
                    <a:pt x="57533" y="9983"/>
                  </a:lnTo>
                  <a:lnTo>
                    <a:pt x="57450" y="9717"/>
                  </a:lnTo>
                  <a:lnTo>
                    <a:pt x="57350" y="9451"/>
                  </a:lnTo>
                  <a:lnTo>
                    <a:pt x="57250" y="9185"/>
                  </a:lnTo>
                  <a:lnTo>
                    <a:pt x="57117" y="8936"/>
                  </a:lnTo>
                  <a:lnTo>
                    <a:pt x="56985" y="8687"/>
                  </a:lnTo>
                  <a:lnTo>
                    <a:pt x="56835" y="8455"/>
                  </a:lnTo>
                  <a:lnTo>
                    <a:pt x="56951" y="8006"/>
                  </a:lnTo>
                  <a:lnTo>
                    <a:pt x="57084" y="7574"/>
                  </a:lnTo>
                  <a:lnTo>
                    <a:pt x="57250" y="7143"/>
                  </a:lnTo>
                  <a:lnTo>
                    <a:pt x="57416" y="6727"/>
                  </a:lnTo>
                  <a:lnTo>
                    <a:pt x="57616" y="6329"/>
                  </a:lnTo>
                  <a:lnTo>
                    <a:pt x="57832" y="5947"/>
                  </a:lnTo>
                  <a:lnTo>
                    <a:pt x="58064" y="5565"/>
                  </a:lnTo>
                  <a:lnTo>
                    <a:pt x="58313" y="5199"/>
                  </a:lnTo>
                  <a:lnTo>
                    <a:pt x="58579" y="4867"/>
                  </a:lnTo>
                  <a:lnTo>
                    <a:pt x="58878" y="4535"/>
                  </a:lnTo>
                  <a:lnTo>
                    <a:pt x="59177" y="4236"/>
                  </a:lnTo>
                  <a:lnTo>
                    <a:pt x="59509" y="3954"/>
                  </a:lnTo>
                  <a:lnTo>
                    <a:pt x="59858" y="3688"/>
                  </a:lnTo>
                  <a:lnTo>
                    <a:pt x="60223" y="3455"/>
                  </a:lnTo>
                  <a:lnTo>
                    <a:pt x="60622" y="3239"/>
                  </a:lnTo>
                  <a:lnTo>
                    <a:pt x="61020" y="3057"/>
                  </a:lnTo>
                  <a:lnTo>
                    <a:pt x="61452" y="2891"/>
                  </a:lnTo>
                  <a:lnTo>
                    <a:pt x="61901" y="2758"/>
                  </a:lnTo>
                  <a:lnTo>
                    <a:pt x="62333" y="2675"/>
                  </a:lnTo>
                  <a:lnTo>
                    <a:pt x="62748" y="2608"/>
                  </a:lnTo>
                  <a:lnTo>
                    <a:pt x="63180" y="2575"/>
                  </a:lnTo>
                  <a:lnTo>
                    <a:pt x="63595" y="2559"/>
                  </a:lnTo>
                  <a:close/>
                  <a:moveTo>
                    <a:pt x="25910" y="11261"/>
                  </a:moveTo>
                  <a:lnTo>
                    <a:pt x="25976" y="11328"/>
                  </a:lnTo>
                  <a:lnTo>
                    <a:pt x="25976" y="11411"/>
                  </a:lnTo>
                  <a:lnTo>
                    <a:pt x="26026" y="11876"/>
                  </a:lnTo>
                  <a:lnTo>
                    <a:pt x="26093" y="12324"/>
                  </a:lnTo>
                  <a:lnTo>
                    <a:pt x="26192" y="12773"/>
                  </a:lnTo>
                  <a:lnTo>
                    <a:pt x="26325" y="13221"/>
                  </a:lnTo>
                  <a:lnTo>
                    <a:pt x="26475" y="13653"/>
                  </a:lnTo>
                  <a:lnTo>
                    <a:pt x="26657" y="14085"/>
                  </a:lnTo>
                  <a:lnTo>
                    <a:pt x="26873" y="14500"/>
                  </a:lnTo>
                  <a:lnTo>
                    <a:pt x="27106" y="14899"/>
                  </a:lnTo>
                  <a:lnTo>
                    <a:pt x="27056" y="15281"/>
                  </a:lnTo>
                  <a:lnTo>
                    <a:pt x="26973" y="15663"/>
                  </a:lnTo>
                  <a:lnTo>
                    <a:pt x="26873" y="16045"/>
                  </a:lnTo>
                  <a:lnTo>
                    <a:pt x="26724" y="16427"/>
                  </a:lnTo>
                  <a:lnTo>
                    <a:pt x="26574" y="16809"/>
                  </a:lnTo>
                  <a:lnTo>
                    <a:pt x="26375" y="17174"/>
                  </a:lnTo>
                  <a:lnTo>
                    <a:pt x="26159" y="17556"/>
                  </a:lnTo>
                  <a:lnTo>
                    <a:pt x="25910" y="17905"/>
                  </a:lnTo>
                  <a:lnTo>
                    <a:pt x="25694" y="18187"/>
                  </a:lnTo>
                  <a:lnTo>
                    <a:pt x="25462" y="18453"/>
                  </a:lnTo>
                  <a:lnTo>
                    <a:pt x="25229" y="18702"/>
                  </a:lnTo>
                  <a:lnTo>
                    <a:pt x="24980" y="18951"/>
                  </a:lnTo>
                  <a:lnTo>
                    <a:pt x="24814" y="18569"/>
                  </a:lnTo>
                  <a:lnTo>
                    <a:pt x="24681" y="18171"/>
                  </a:lnTo>
                  <a:lnTo>
                    <a:pt x="24548" y="17772"/>
                  </a:lnTo>
                  <a:lnTo>
                    <a:pt x="24465" y="17373"/>
                  </a:lnTo>
                  <a:lnTo>
                    <a:pt x="24382" y="16958"/>
                  </a:lnTo>
                  <a:lnTo>
                    <a:pt x="24332" y="16543"/>
                  </a:lnTo>
                  <a:lnTo>
                    <a:pt x="24299" y="16128"/>
                  </a:lnTo>
                  <a:lnTo>
                    <a:pt x="24282" y="15696"/>
                  </a:lnTo>
                  <a:lnTo>
                    <a:pt x="24299" y="15281"/>
                  </a:lnTo>
                  <a:lnTo>
                    <a:pt x="24349" y="14865"/>
                  </a:lnTo>
                  <a:lnTo>
                    <a:pt x="24415" y="14450"/>
                  </a:lnTo>
                  <a:lnTo>
                    <a:pt x="24498" y="14035"/>
                  </a:lnTo>
                  <a:lnTo>
                    <a:pt x="24598" y="13636"/>
                  </a:lnTo>
                  <a:lnTo>
                    <a:pt x="24747" y="13238"/>
                  </a:lnTo>
                  <a:lnTo>
                    <a:pt x="24897" y="12856"/>
                  </a:lnTo>
                  <a:lnTo>
                    <a:pt x="25080" y="12474"/>
                  </a:lnTo>
                  <a:lnTo>
                    <a:pt x="25262" y="12158"/>
                  </a:lnTo>
                  <a:lnTo>
                    <a:pt x="25462" y="11843"/>
                  </a:lnTo>
                  <a:lnTo>
                    <a:pt x="25677" y="11544"/>
                  </a:lnTo>
                  <a:lnTo>
                    <a:pt x="25910" y="11261"/>
                  </a:lnTo>
                  <a:close/>
                  <a:moveTo>
                    <a:pt x="39944" y="13288"/>
                  </a:moveTo>
                  <a:lnTo>
                    <a:pt x="40658" y="13902"/>
                  </a:lnTo>
                  <a:lnTo>
                    <a:pt x="41389" y="14500"/>
                  </a:lnTo>
                  <a:lnTo>
                    <a:pt x="42120" y="15048"/>
                  </a:lnTo>
                  <a:lnTo>
                    <a:pt x="42851" y="15563"/>
                  </a:lnTo>
                  <a:lnTo>
                    <a:pt x="43565" y="16011"/>
                  </a:lnTo>
                  <a:lnTo>
                    <a:pt x="43017" y="16443"/>
                  </a:lnTo>
                  <a:lnTo>
                    <a:pt x="42452" y="16875"/>
                  </a:lnTo>
                  <a:lnTo>
                    <a:pt x="41871" y="17274"/>
                  </a:lnTo>
                  <a:lnTo>
                    <a:pt x="41273" y="17672"/>
                  </a:lnTo>
                  <a:lnTo>
                    <a:pt x="40642" y="18088"/>
                  </a:lnTo>
                  <a:lnTo>
                    <a:pt x="40011" y="18486"/>
                  </a:lnTo>
                  <a:lnTo>
                    <a:pt x="39363" y="18852"/>
                  </a:lnTo>
                  <a:lnTo>
                    <a:pt x="38699" y="19217"/>
                  </a:lnTo>
                  <a:lnTo>
                    <a:pt x="38699" y="19217"/>
                  </a:lnTo>
                  <a:lnTo>
                    <a:pt x="38964" y="18470"/>
                  </a:lnTo>
                  <a:lnTo>
                    <a:pt x="39197" y="17689"/>
                  </a:lnTo>
                  <a:lnTo>
                    <a:pt x="39396" y="16892"/>
                  </a:lnTo>
                  <a:lnTo>
                    <a:pt x="39579" y="16078"/>
                  </a:lnTo>
                  <a:lnTo>
                    <a:pt x="39695" y="15397"/>
                  </a:lnTo>
                  <a:lnTo>
                    <a:pt x="39795" y="14699"/>
                  </a:lnTo>
                  <a:lnTo>
                    <a:pt x="39878" y="14002"/>
                  </a:lnTo>
                  <a:lnTo>
                    <a:pt x="39944" y="13288"/>
                  </a:lnTo>
                  <a:close/>
                  <a:moveTo>
                    <a:pt x="21127" y="8886"/>
                  </a:moveTo>
                  <a:lnTo>
                    <a:pt x="21392" y="8903"/>
                  </a:lnTo>
                  <a:lnTo>
                    <a:pt x="21675" y="8936"/>
                  </a:lnTo>
                  <a:lnTo>
                    <a:pt x="21941" y="8986"/>
                  </a:lnTo>
                  <a:lnTo>
                    <a:pt x="22223" y="9036"/>
                  </a:lnTo>
                  <a:lnTo>
                    <a:pt x="22489" y="9102"/>
                  </a:lnTo>
                  <a:lnTo>
                    <a:pt x="22754" y="9185"/>
                  </a:lnTo>
                  <a:lnTo>
                    <a:pt x="23020" y="9268"/>
                  </a:lnTo>
                  <a:lnTo>
                    <a:pt x="23286" y="9368"/>
                  </a:lnTo>
                  <a:lnTo>
                    <a:pt x="23552" y="9484"/>
                  </a:lnTo>
                  <a:lnTo>
                    <a:pt x="23801" y="9601"/>
                  </a:lnTo>
                  <a:lnTo>
                    <a:pt x="24066" y="9733"/>
                  </a:lnTo>
                  <a:lnTo>
                    <a:pt x="24299" y="9883"/>
                  </a:lnTo>
                  <a:lnTo>
                    <a:pt x="24548" y="10032"/>
                  </a:lnTo>
                  <a:lnTo>
                    <a:pt x="24781" y="10198"/>
                  </a:lnTo>
                  <a:lnTo>
                    <a:pt x="24997" y="10365"/>
                  </a:lnTo>
                  <a:lnTo>
                    <a:pt x="25229" y="10564"/>
                  </a:lnTo>
                  <a:lnTo>
                    <a:pt x="25462" y="10763"/>
                  </a:lnTo>
                  <a:lnTo>
                    <a:pt x="25179" y="11095"/>
                  </a:lnTo>
                  <a:lnTo>
                    <a:pt x="24930" y="11444"/>
                  </a:lnTo>
                  <a:lnTo>
                    <a:pt x="24698" y="11793"/>
                  </a:lnTo>
                  <a:lnTo>
                    <a:pt x="24498" y="12158"/>
                  </a:lnTo>
                  <a:lnTo>
                    <a:pt x="24282" y="12590"/>
                  </a:lnTo>
                  <a:lnTo>
                    <a:pt x="24100" y="13022"/>
                  </a:lnTo>
                  <a:lnTo>
                    <a:pt x="23950" y="13470"/>
                  </a:lnTo>
                  <a:lnTo>
                    <a:pt x="23834" y="13919"/>
                  </a:lnTo>
                  <a:lnTo>
                    <a:pt x="23751" y="14384"/>
                  </a:lnTo>
                  <a:lnTo>
                    <a:pt x="23684" y="14849"/>
                  </a:lnTo>
                  <a:lnTo>
                    <a:pt x="23635" y="15314"/>
                  </a:lnTo>
                  <a:lnTo>
                    <a:pt x="23618" y="15779"/>
                  </a:lnTo>
                  <a:lnTo>
                    <a:pt x="23635" y="16244"/>
                  </a:lnTo>
                  <a:lnTo>
                    <a:pt x="23684" y="16726"/>
                  </a:lnTo>
                  <a:lnTo>
                    <a:pt x="23751" y="17191"/>
                  </a:lnTo>
                  <a:lnTo>
                    <a:pt x="23834" y="17656"/>
                  </a:lnTo>
                  <a:lnTo>
                    <a:pt x="23950" y="18104"/>
                  </a:lnTo>
                  <a:lnTo>
                    <a:pt x="24100" y="18553"/>
                  </a:lnTo>
                  <a:lnTo>
                    <a:pt x="24266" y="18984"/>
                  </a:lnTo>
                  <a:lnTo>
                    <a:pt x="24465" y="19416"/>
                  </a:lnTo>
                  <a:lnTo>
                    <a:pt x="24017" y="19765"/>
                  </a:lnTo>
                  <a:lnTo>
                    <a:pt x="23552" y="20064"/>
                  </a:lnTo>
                  <a:lnTo>
                    <a:pt x="23070" y="20363"/>
                  </a:lnTo>
                  <a:lnTo>
                    <a:pt x="22555" y="20612"/>
                  </a:lnTo>
                  <a:lnTo>
                    <a:pt x="22024" y="20845"/>
                  </a:lnTo>
                  <a:lnTo>
                    <a:pt x="21476" y="21044"/>
                  </a:lnTo>
                  <a:lnTo>
                    <a:pt x="21459" y="20546"/>
                  </a:lnTo>
                  <a:lnTo>
                    <a:pt x="21426" y="20047"/>
                  </a:lnTo>
                  <a:lnTo>
                    <a:pt x="21376" y="19566"/>
                  </a:lnTo>
                  <a:lnTo>
                    <a:pt x="21276" y="19084"/>
                  </a:lnTo>
                  <a:lnTo>
                    <a:pt x="21143" y="18619"/>
                  </a:lnTo>
                  <a:lnTo>
                    <a:pt x="20994" y="18154"/>
                  </a:lnTo>
                  <a:lnTo>
                    <a:pt x="20795" y="17706"/>
                  </a:lnTo>
                  <a:lnTo>
                    <a:pt x="20678" y="17490"/>
                  </a:lnTo>
                  <a:lnTo>
                    <a:pt x="20562" y="17257"/>
                  </a:lnTo>
                  <a:lnTo>
                    <a:pt x="20363" y="16958"/>
                  </a:lnTo>
                  <a:lnTo>
                    <a:pt x="20130" y="16659"/>
                  </a:lnTo>
                  <a:lnTo>
                    <a:pt x="19898" y="16360"/>
                  </a:lnTo>
                  <a:lnTo>
                    <a:pt x="19632" y="16095"/>
                  </a:lnTo>
                  <a:lnTo>
                    <a:pt x="19350" y="15829"/>
                  </a:lnTo>
                  <a:lnTo>
                    <a:pt x="19067" y="15580"/>
                  </a:lnTo>
                  <a:lnTo>
                    <a:pt x="18752" y="15347"/>
                  </a:lnTo>
                  <a:lnTo>
                    <a:pt x="18420" y="15115"/>
                  </a:lnTo>
                  <a:lnTo>
                    <a:pt x="18071" y="14915"/>
                  </a:lnTo>
                  <a:lnTo>
                    <a:pt x="17705" y="14716"/>
                  </a:lnTo>
                  <a:lnTo>
                    <a:pt x="17340" y="14550"/>
                  </a:lnTo>
                  <a:lnTo>
                    <a:pt x="16941" y="14384"/>
                  </a:lnTo>
                  <a:lnTo>
                    <a:pt x="16543" y="14251"/>
                  </a:lnTo>
                  <a:lnTo>
                    <a:pt x="16128" y="14118"/>
                  </a:lnTo>
                  <a:lnTo>
                    <a:pt x="15696" y="14002"/>
                  </a:lnTo>
                  <a:lnTo>
                    <a:pt x="15264" y="13919"/>
                  </a:lnTo>
                  <a:lnTo>
                    <a:pt x="14782" y="13852"/>
                  </a:lnTo>
                  <a:lnTo>
                    <a:pt x="14301" y="13786"/>
                  </a:lnTo>
                  <a:lnTo>
                    <a:pt x="13819" y="13753"/>
                  </a:lnTo>
                  <a:lnTo>
                    <a:pt x="12773" y="13753"/>
                  </a:lnTo>
                  <a:lnTo>
                    <a:pt x="12972" y="13470"/>
                  </a:lnTo>
                  <a:lnTo>
                    <a:pt x="13188" y="13171"/>
                  </a:lnTo>
                  <a:lnTo>
                    <a:pt x="13586" y="12690"/>
                  </a:lnTo>
                  <a:lnTo>
                    <a:pt x="13985" y="12225"/>
                  </a:lnTo>
                  <a:lnTo>
                    <a:pt x="14417" y="11776"/>
                  </a:lnTo>
                  <a:lnTo>
                    <a:pt x="14849" y="11378"/>
                  </a:lnTo>
                  <a:lnTo>
                    <a:pt x="15314" y="10996"/>
                  </a:lnTo>
                  <a:lnTo>
                    <a:pt x="15779" y="10630"/>
                  </a:lnTo>
                  <a:lnTo>
                    <a:pt x="16244" y="10315"/>
                  </a:lnTo>
                  <a:lnTo>
                    <a:pt x="16742" y="10016"/>
                  </a:lnTo>
                  <a:lnTo>
                    <a:pt x="17240" y="9750"/>
                  </a:lnTo>
                  <a:lnTo>
                    <a:pt x="17739" y="9534"/>
                  </a:lnTo>
                  <a:lnTo>
                    <a:pt x="18253" y="9335"/>
                  </a:lnTo>
                  <a:lnTo>
                    <a:pt x="18768" y="9169"/>
                  </a:lnTo>
                  <a:lnTo>
                    <a:pt x="19283" y="9052"/>
                  </a:lnTo>
                  <a:lnTo>
                    <a:pt x="19798" y="8953"/>
                  </a:lnTo>
                  <a:lnTo>
                    <a:pt x="20330" y="8903"/>
                  </a:lnTo>
                  <a:lnTo>
                    <a:pt x="20844" y="8886"/>
                  </a:lnTo>
                  <a:close/>
                  <a:moveTo>
                    <a:pt x="69042" y="4568"/>
                  </a:moveTo>
                  <a:lnTo>
                    <a:pt x="69491" y="4900"/>
                  </a:lnTo>
                  <a:lnTo>
                    <a:pt x="69923" y="5266"/>
                  </a:lnTo>
                  <a:lnTo>
                    <a:pt x="70354" y="5648"/>
                  </a:lnTo>
                  <a:lnTo>
                    <a:pt x="70770" y="6046"/>
                  </a:lnTo>
                  <a:lnTo>
                    <a:pt x="71185" y="6462"/>
                  </a:lnTo>
                  <a:lnTo>
                    <a:pt x="71567" y="6910"/>
                  </a:lnTo>
                  <a:lnTo>
                    <a:pt x="71932" y="7358"/>
                  </a:lnTo>
                  <a:lnTo>
                    <a:pt x="72281" y="7807"/>
                  </a:lnTo>
                  <a:lnTo>
                    <a:pt x="72746" y="8488"/>
                  </a:lnTo>
                  <a:lnTo>
                    <a:pt x="73178" y="9185"/>
                  </a:lnTo>
                  <a:lnTo>
                    <a:pt x="73577" y="9900"/>
                  </a:lnTo>
                  <a:lnTo>
                    <a:pt x="73942" y="10614"/>
                  </a:lnTo>
                  <a:lnTo>
                    <a:pt x="74274" y="11344"/>
                  </a:lnTo>
                  <a:lnTo>
                    <a:pt x="74573" y="12075"/>
                  </a:lnTo>
                  <a:lnTo>
                    <a:pt x="74822" y="12823"/>
                  </a:lnTo>
                  <a:lnTo>
                    <a:pt x="75021" y="13570"/>
                  </a:lnTo>
                  <a:lnTo>
                    <a:pt x="75121" y="13969"/>
                  </a:lnTo>
                  <a:lnTo>
                    <a:pt x="75204" y="14367"/>
                  </a:lnTo>
                  <a:lnTo>
                    <a:pt x="75271" y="14782"/>
                  </a:lnTo>
                  <a:lnTo>
                    <a:pt x="75337" y="15181"/>
                  </a:lnTo>
                  <a:lnTo>
                    <a:pt x="75387" y="15580"/>
                  </a:lnTo>
                  <a:lnTo>
                    <a:pt x="75420" y="15978"/>
                  </a:lnTo>
                  <a:lnTo>
                    <a:pt x="75437" y="16360"/>
                  </a:lnTo>
                  <a:lnTo>
                    <a:pt x="75453" y="16759"/>
                  </a:lnTo>
                  <a:lnTo>
                    <a:pt x="75437" y="17141"/>
                  </a:lnTo>
                  <a:lnTo>
                    <a:pt x="75420" y="17523"/>
                  </a:lnTo>
                  <a:lnTo>
                    <a:pt x="75387" y="17905"/>
                  </a:lnTo>
                  <a:lnTo>
                    <a:pt x="75354" y="18270"/>
                  </a:lnTo>
                  <a:lnTo>
                    <a:pt x="75287" y="18652"/>
                  </a:lnTo>
                  <a:lnTo>
                    <a:pt x="75221" y="19018"/>
                  </a:lnTo>
                  <a:lnTo>
                    <a:pt x="75138" y="19383"/>
                  </a:lnTo>
                  <a:lnTo>
                    <a:pt x="75055" y="19748"/>
                  </a:lnTo>
                  <a:lnTo>
                    <a:pt x="74905" y="20247"/>
                  </a:lnTo>
                  <a:lnTo>
                    <a:pt x="74723" y="20712"/>
                  </a:lnTo>
                  <a:lnTo>
                    <a:pt x="74490" y="20313"/>
                  </a:lnTo>
                  <a:lnTo>
                    <a:pt x="74241" y="19931"/>
                  </a:lnTo>
                  <a:lnTo>
                    <a:pt x="73959" y="19566"/>
                  </a:lnTo>
                  <a:lnTo>
                    <a:pt x="73660" y="19217"/>
                  </a:lnTo>
                  <a:lnTo>
                    <a:pt x="73327" y="18901"/>
                  </a:lnTo>
                  <a:lnTo>
                    <a:pt x="72995" y="18602"/>
                  </a:lnTo>
                  <a:lnTo>
                    <a:pt x="72630" y="18320"/>
                  </a:lnTo>
                  <a:lnTo>
                    <a:pt x="72264" y="18071"/>
                  </a:lnTo>
                  <a:lnTo>
                    <a:pt x="72015" y="17921"/>
                  </a:lnTo>
                  <a:lnTo>
                    <a:pt x="71750" y="17772"/>
                  </a:lnTo>
                  <a:lnTo>
                    <a:pt x="71484" y="17639"/>
                  </a:lnTo>
                  <a:lnTo>
                    <a:pt x="71218" y="17523"/>
                  </a:lnTo>
                  <a:lnTo>
                    <a:pt x="70936" y="17407"/>
                  </a:lnTo>
                  <a:lnTo>
                    <a:pt x="70670" y="17307"/>
                  </a:lnTo>
                  <a:lnTo>
                    <a:pt x="70388" y="17224"/>
                  </a:lnTo>
                  <a:lnTo>
                    <a:pt x="70089" y="17141"/>
                  </a:lnTo>
                  <a:lnTo>
                    <a:pt x="69806" y="17074"/>
                  </a:lnTo>
                  <a:lnTo>
                    <a:pt x="69507" y="17025"/>
                  </a:lnTo>
                  <a:lnTo>
                    <a:pt x="69208" y="16975"/>
                  </a:lnTo>
                  <a:lnTo>
                    <a:pt x="68910" y="16942"/>
                  </a:lnTo>
                  <a:lnTo>
                    <a:pt x="68611" y="16908"/>
                  </a:lnTo>
                  <a:lnTo>
                    <a:pt x="68312" y="16892"/>
                  </a:lnTo>
                  <a:lnTo>
                    <a:pt x="67996" y="16892"/>
                  </a:lnTo>
                  <a:lnTo>
                    <a:pt x="67697" y="16908"/>
                  </a:lnTo>
                  <a:lnTo>
                    <a:pt x="67382" y="16925"/>
                  </a:lnTo>
                  <a:lnTo>
                    <a:pt x="67083" y="16942"/>
                  </a:lnTo>
                  <a:lnTo>
                    <a:pt x="66767" y="16975"/>
                  </a:lnTo>
                  <a:lnTo>
                    <a:pt x="66468" y="17025"/>
                  </a:lnTo>
                  <a:lnTo>
                    <a:pt x="66153" y="17091"/>
                  </a:lnTo>
                  <a:lnTo>
                    <a:pt x="65854" y="17157"/>
                  </a:lnTo>
                  <a:lnTo>
                    <a:pt x="65538" y="17224"/>
                  </a:lnTo>
                  <a:lnTo>
                    <a:pt x="65239" y="17324"/>
                  </a:lnTo>
                  <a:lnTo>
                    <a:pt x="64940" y="17423"/>
                  </a:lnTo>
                  <a:lnTo>
                    <a:pt x="64641" y="17523"/>
                  </a:lnTo>
                  <a:lnTo>
                    <a:pt x="64342" y="17639"/>
                  </a:lnTo>
                  <a:lnTo>
                    <a:pt x="64060" y="17772"/>
                  </a:lnTo>
                  <a:lnTo>
                    <a:pt x="63761" y="17921"/>
                  </a:lnTo>
                  <a:lnTo>
                    <a:pt x="63479" y="18071"/>
                  </a:lnTo>
                  <a:lnTo>
                    <a:pt x="63196" y="18220"/>
                  </a:lnTo>
                  <a:lnTo>
                    <a:pt x="62914" y="18386"/>
                  </a:lnTo>
                  <a:lnTo>
                    <a:pt x="62515" y="18669"/>
                  </a:lnTo>
                  <a:lnTo>
                    <a:pt x="62117" y="18968"/>
                  </a:lnTo>
                  <a:lnTo>
                    <a:pt x="61718" y="19283"/>
                  </a:lnTo>
                  <a:lnTo>
                    <a:pt x="61353" y="19616"/>
                  </a:lnTo>
                  <a:lnTo>
                    <a:pt x="60987" y="19964"/>
                  </a:lnTo>
                  <a:lnTo>
                    <a:pt x="60638" y="20346"/>
                  </a:lnTo>
                  <a:lnTo>
                    <a:pt x="60290" y="20728"/>
                  </a:lnTo>
                  <a:lnTo>
                    <a:pt x="59974" y="21144"/>
                  </a:lnTo>
                  <a:lnTo>
                    <a:pt x="59476" y="20263"/>
                  </a:lnTo>
                  <a:lnTo>
                    <a:pt x="58978" y="19383"/>
                  </a:lnTo>
                  <a:lnTo>
                    <a:pt x="59310" y="18835"/>
                  </a:lnTo>
                  <a:lnTo>
                    <a:pt x="59476" y="18586"/>
                  </a:lnTo>
                  <a:lnTo>
                    <a:pt x="59659" y="18337"/>
                  </a:lnTo>
                  <a:lnTo>
                    <a:pt x="59841" y="18088"/>
                  </a:lnTo>
                  <a:lnTo>
                    <a:pt x="60024" y="17872"/>
                  </a:lnTo>
                  <a:lnTo>
                    <a:pt x="60207" y="17639"/>
                  </a:lnTo>
                  <a:lnTo>
                    <a:pt x="60406" y="17440"/>
                  </a:lnTo>
                  <a:lnTo>
                    <a:pt x="60605" y="17241"/>
                  </a:lnTo>
                  <a:lnTo>
                    <a:pt x="60805" y="17058"/>
                  </a:lnTo>
                  <a:lnTo>
                    <a:pt x="61020" y="16892"/>
                  </a:lnTo>
                  <a:lnTo>
                    <a:pt x="61236" y="16726"/>
                  </a:lnTo>
                  <a:lnTo>
                    <a:pt x="61452" y="16560"/>
                  </a:lnTo>
                  <a:lnTo>
                    <a:pt x="61685" y="16427"/>
                  </a:lnTo>
                  <a:lnTo>
                    <a:pt x="61917" y="16294"/>
                  </a:lnTo>
                  <a:lnTo>
                    <a:pt x="62150" y="16178"/>
                  </a:lnTo>
                  <a:lnTo>
                    <a:pt x="62399" y="16061"/>
                  </a:lnTo>
                  <a:lnTo>
                    <a:pt x="62665" y="15945"/>
                  </a:lnTo>
                  <a:lnTo>
                    <a:pt x="63196" y="15762"/>
                  </a:lnTo>
                  <a:lnTo>
                    <a:pt x="63744" y="15596"/>
                  </a:lnTo>
                  <a:lnTo>
                    <a:pt x="64309" y="15447"/>
                  </a:lnTo>
                  <a:lnTo>
                    <a:pt x="64890" y="15281"/>
                  </a:lnTo>
                  <a:lnTo>
                    <a:pt x="65488" y="15115"/>
                  </a:lnTo>
                  <a:lnTo>
                    <a:pt x="65771" y="15015"/>
                  </a:lnTo>
                  <a:lnTo>
                    <a:pt x="66069" y="14899"/>
                  </a:lnTo>
                  <a:lnTo>
                    <a:pt x="66352" y="14782"/>
                  </a:lnTo>
                  <a:lnTo>
                    <a:pt x="66634" y="14650"/>
                  </a:lnTo>
                  <a:lnTo>
                    <a:pt x="66983" y="14467"/>
                  </a:lnTo>
                  <a:lnTo>
                    <a:pt x="67299" y="14251"/>
                  </a:lnTo>
                  <a:lnTo>
                    <a:pt x="67614" y="14018"/>
                  </a:lnTo>
                  <a:lnTo>
                    <a:pt x="67913" y="13786"/>
                  </a:lnTo>
                  <a:lnTo>
                    <a:pt x="68179" y="13504"/>
                  </a:lnTo>
                  <a:lnTo>
                    <a:pt x="68444" y="13221"/>
                  </a:lnTo>
                  <a:lnTo>
                    <a:pt x="68677" y="12922"/>
                  </a:lnTo>
                  <a:lnTo>
                    <a:pt x="68910" y="12590"/>
                  </a:lnTo>
                  <a:lnTo>
                    <a:pt x="69109" y="12258"/>
                  </a:lnTo>
                  <a:lnTo>
                    <a:pt x="69292" y="11893"/>
                  </a:lnTo>
                  <a:lnTo>
                    <a:pt x="69458" y="11527"/>
                  </a:lnTo>
                  <a:lnTo>
                    <a:pt x="69607" y="11145"/>
                  </a:lnTo>
                  <a:lnTo>
                    <a:pt x="69740" y="10747"/>
                  </a:lnTo>
                  <a:lnTo>
                    <a:pt x="69840" y="10331"/>
                  </a:lnTo>
                  <a:lnTo>
                    <a:pt x="69923" y="9900"/>
                  </a:lnTo>
                  <a:lnTo>
                    <a:pt x="69989" y="9468"/>
                  </a:lnTo>
                  <a:lnTo>
                    <a:pt x="70022" y="8986"/>
                  </a:lnTo>
                  <a:lnTo>
                    <a:pt x="70039" y="8504"/>
                  </a:lnTo>
                  <a:lnTo>
                    <a:pt x="70022" y="8023"/>
                  </a:lnTo>
                  <a:lnTo>
                    <a:pt x="69972" y="7558"/>
                  </a:lnTo>
                  <a:lnTo>
                    <a:pt x="69906" y="7076"/>
                  </a:lnTo>
                  <a:lnTo>
                    <a:pt x="69806" y="6611"/>
                  </a:lnTo>
                  <a:lnTo>
                    <a:pt x="69690" y="6146"/>
                  </a:lnTo>
                  <a:lnTo>
                    <a:pt x="69541" y="5698"/>
                  </a:lnTo>
                  <a:lnTo>
                    <a:pt x="69424" y="5399"/>
                  </a:lnTo>
                  <a:lnTo>
                    <a:pt x="69308" y="5116"/>
                  </a:lnTo>
                  <a:lnTo>
                    <a:pt x="69175" y="4834"/>
                  </a:lnTo>
                  <a:lnTo>
                    <a:pt x="69042" y="4568"/>
                  </a:lnTo>
                  <a:close/>
                  <a:moveTo>
                    <a:pt x="39230" y="13719"/>
                  </a:moveTo>
                  <a:lnTo>
                    <a:pt x="39180" y="14284"/>
                  </a:lnTo>
                  <a:lnTo>
                    <a:pt x="39097" y="14849"/>
                  </a:lnTo>
                  <a:lnTo>
                    <a:pt x="39014" y="15397"/>
                  </a:lnTo>
                  <a:lnTo>
                    <a:pt x="38914" y="15945"/>
                  </a:lnTo>
                  <a:lnTo>
                    <a:pt x="38815" y="16443"/>
                  </a:lnTo>
                  <a:lnTo>
                    <a:pt x="38699" y="16942"/>
                  </a:lnTo>
                  <a:lnTo>
                    <a:pt x="38582" y="17407"/>
                  </a:lnTo>
                  <a:lnTo>
                    <a:pt x="38449" y="17888"/>
                  </a:lnTo>
                  <a:lnTo>
                    <a:pt x="38300" y="18353"/>
                  </a:lnTo>
                  <a:lnTo>
                    <a:pt x="38134" y="18802"/>
                  </a:lnTo>
                  <a:lnTo>
                    <a:pt x="37968" y="19250"/>
                  </a:lnTo>
                  <a:lnTo>
                    <a:pt x="37802" y="19682"/>
                  </a:lnTo>
                  <a:lnTo>
                    <a:pt x="37071" y="20031"/>
                  </a:lnTo>
                  <a:lnTo>
                    <a:pt x="36340" y="20363"/>
                  </a:lnTo>
                  <a:lnTo>
                    <a:pt x="35593" y="20662"/>
                  </a:lnTo>
                  <a:lnTo>
                    <a:pt x="34845" y="20961"/>
                  </a:lnTo>
                  <a:lnTo>
                    <a:pt x="34663" y="20778"/>
                  </a:lnTo>
                  <a:lnTo>
                    <a:pt x="34463" y="20612"/>
                  </a:lnTo>
                  <a:lnTo>
                    <a:pt x="34264" y="20446"/>
                  </a:lnTo>
                  <a:lnTo>
                    <a:pt x="34048" y="20296"/>
                  </a:lnTo>
                  <a:lnTo>
                    <a:pt x="33832" y="20164"/>
                  </a:lnTo>
                  <a:lnTo>
                    <a:pt x="33616" y="20031"/>
                  </a:lnTo>
                  <a:lnTo>
                    <a:pt x="33384" y="19914"/>
                  </a:lnTo>
                  <a:lnTo>
                    <a:pt x="33168" y="19798"/>
                  </a:lnTo>
                  <a:lnTo>
                    <a:pt x="32935" y="19699"/>
                  </a:lnTo>
                  <a:lnTo>
                    <a:pt x="32686" y="19599"/>
                  </a:lnTo>
                  <a:lnTo>
                    <a:pt x="32454" y="19532"/>
                  </a:lnTo>
                  <a:lnTo>
                    <a:pt x="32205" y="19466"/>
                  </a:lnTo>
                  <a:lnTo>
                    <a:pt x="31956" y="19416"/>
                  </a:lnTo>
                  <a:lnTo>
                    <a:pt x="31706" y="19366"/>
                  </a:lnTo>
                  <a:lnTo>
                    <a:pt x="31457" y="19333"/>
                  </a:lnTo>
                  <a:lnTo>
                    <a:pt x="31208" y="19317"/>
                  </a:lnTo>
                  <a:lnTo>
                    <a:pt x="30909" y="19317"/>
                  </a:lnTo>
                  <a:lnTo>
                    <a:pt x="30610" y="19333"/>
                  </a:lnTo>
                  <a:lnTo>
                    <a:pt x="30311" y="19366"/>
                  </a:lnTo>
                  <a:lnTo>
                    <a:pt x="30012" y="19416"/>
                  </a:lnTo>
                  <a:lnTo>
                    <a:pt x="29713" y="19483"/>
                  </a:lnTo>
                  <a:lnTo>
                    <a:pt x="29414" y="19566"/>
                  </a:lnTo>
                  <a:lnTo>
                    <a:pt x="29115" y="19665"/>
                  </a:lnTo>
                  <a:lnTo>
                    <a:pt x="28833" y="19782"/>
                  </a:lnTo>
                  <a:lnTo>
                    <a:pt x="28534" y="19914"/>
                  </a:lnTo>
                  <a:lnTo>
                    <a:pt x="28252" y="20047"/>
                  </a:lnTo>
                  <a:lnTo>
                    <a:pt x="27969" y="20213"/>
                  </a:lnTo>
                  <a:lnTo>
                    <a:pt x="27687" y="20380"/>
                  </a:lnTo>
                  <a:lnTo>
                    <a:pt x="27421" y="20579"/>
                  </a:lnTo>
                  <a:lnTo>
                    <a:pt x="27156" y="20778"/>
                  </a:lnTo>
                  <a:lnTo>
                    <a:pt x="26890" y="20994"/>
                  </a:lnTo>
                  <a:lnTo>
                    <a:pt x="26641" y="21227"/>
                  </a:lnTo>
                  <a:lnTo>
                    <a:pt x="26475" y="21077"/>
                  </a:lnTo>
                  <a:lnTo>
                    <a:pt x="26143" y="20745"/>
                  </a:lnTo>
                  <a:lnTo>
                    <a:pt x="25844" y="20363"/>
                  </a:lnTo>
                  <a:lnTo>
                    <a:pt x="25561" y="19981"/>
                  </a:lnTo>
                  <a:lnTo>
                    <a:pt x="25295" y="19582"/>
                  </a:lnTo>
                  <a:lnTo>
                    <a:pt x="25611" y="19283"/>
                  </a:lnTo>
                  <a:lnTo>
                    <a:pt x="25910" y="18968"/>
                  </a:lnTo>
                  <a:lnTo>
                    <a:pt x="26192" y="18636"/>
                  </a:lnTo>
                  <a:lnTo>
                    <a:pt x="26441" y="18303"/>
                  </a:lnTo>
                  <a:lnTo>
                    <a:pt x="26657" y="17988"/>
                  </a:lnTo>
                  <a:lnTo>
                    <a:pt x="26857" y="17672"/>
                  </a:lnTo>
                  <a:lnTo>
                    <a:pt x="27039" y="17357"/>
                  </a:lnTo>
                  <a:lnTo>
                    <a:pt x="27205" y="17025"/>
                  </a:lnTo>
                  <a:lnTo>
                    <a:pt x="27355" y="16692"/>
                  </a:lnTo>
                  <a:lnTo>
                    <a:pt x="27471" y="16360"/>
                  </a:lnTo>
                  <a:lnTo>
                    <a:pt x="27571" y="16028"/>
                  </a:lnTo>
                  <a:lnTo>
                    <a:pt x="27654" y="15679"/>
                  </a:lnTo>
                  <a:lnTo>
                    <a:pt x="27853" y="15928"/>
                  </a:lnTo>
                  <a:lnTo>
                    <a:pt x="28053" y="16144"/>
                  </a:lnTo>
                  <a:lnTo>
                    <a:pt x="28268" y="16360"/>
                  </a:lnTo>
                  <a:lnTo>
                    <a:pt x="28501" y="16576"/>
                  </a:lnTo>
                  <a:lnTo>
                    <a:pt x="28733" y="16759"/>
                  </a:lnTo>
                  <a:lnTo>
                    <a:pt x="28966" y="16942"/>
                  </a:lnTo>
                  <a:lnTo>
                    <a:pt x="29199" y="17124"/>
                  </a:lnTo>
                  <a:lnTo>
                    <a:pt x="29448" y="17274"/>
                  </a:lnTo>
                  <a:lnTo>
                    <a:pt x="29697" y="17423"/>
                  </a:lnTo>
                  <a:lnTo>
                    <a:pt x="29946" y="17556"/>
                  </a:lnTo>
                  <a:lnTo>
                    <a:pt x="30212" y="17672"/>
                  </a:lnTo>
                  <a:lnTo>
                    <a:pt x="30477" y="17772"/>
                  </a:lnTo>
                  <a:lnTo>
                    <a:pt x="30743" y="17872"/>
                  </a:lnTo>
                  <a:lnTo>
                    <a:pt x="31009" y="17938"/>
                  </a:lnTo>
                  <a:lnTo>
                    <a:pt x="31275" y="18004"/>
                  </a:lnTo>
                  <a:lnTo>
                    <a:pt x="31540" y="18054"/>
                  </a:lnTo>
                  <a:lnTo>
                    <a:pt x="31823" y="18088"/>
                  </a:lnTo>
                  <a:lnTo>
                    <a:pt x="32088" y="18121"/>
                  </a:lnTo>
                  <a:lnTo>
                    <a:pt x="32354" y="18121"/>
                  </a:lnTo>
                  <a:lnTo>
                    <a:pt x="32636" y="18104"/>
                  </a:lnTo>
                  <a:lnTo>
                    <a:pt x="32902" y="18088"/>
                  </a:lnTo>
                  <a:lnTo>
                    <a:pt x="33151" y="18054"/>
                  </a:lnTo>
                  <a:lnTo>
                    <a:pt x="33400" y="18004"/>
                  </a:lnTo>
                  <a:lnTo>
                    <a:pt x="33650" y="17955"/>
                  </a:lnTo>
                  <a:lnTo>
                    <a:pt x="33899" y="17888"/>
                  </a:lnTo>
                  <a:lnTo>
                    <a:pt x="34131" y="17822"/>
                  </a:lnTo>
                  <a:lnTo>
                    <a:pt x="34613" y="17639"/>
                  </a:lnTo>
                  <a:lnTo>
                    <a:pt x="35061" y="17423"/>
                  </a:lnTo>
                  <a:lnTo>
                    <a:pt x="35510" y="17191"/>
                  </a:lnTo>
                  <a:lnTo>
                    <a:pt x="35925" y="16908"/>
                  </a:lnTo>
                  <a:lnTo>
                    <a:pt x="36340" y="16609"/>
                  </a:lnTo>
                  <a:lnTo>
                    <a:pt x="36755" y="16294"/>
                  </a:lnTo>
                  <a:lnTo>
                    <a:pt x="37137" y="15962"/>
                  </a:lnTo>
                  <a:lnTo>
                    <a:pt x="37519" y="15613"/>
                  </a:lnTo>
                  <a:lnTo>
                    <a:pt x="37885" y="15247"/>
                  </a:lnTo>
                  <a:lnTo>
                    <a:pt x="38234" y="14865"/>
                  </a:lnTo>
                  <a:lnTo>
                    <a:pt x="38582" y="14483"/>
                  </a:lnTo>
                  <a:lnTo>
                    <a:pt x="39230" y="13719"/>
                  </a:lnTo>
                  <a:close/>
                  <a:moveTo>
                    <a:pt x="31192" y="19998"/>
                  </a:moveTo>
                  <a:lnTo>
                    <a:pt x="31574" y="20031"/>
                  </a:lnTo>
                  <a:lnTo>
                    <a:pt x="31972" y="20097"/>
                  </a:lnTo>
                  <a:lnTo>
                    <a:pt x="32354" y="20197"/>
                  </a:lnTo>
                  <a:lnTo>
                    <a:pt x="32720" y="20330"/>
                  </a:lnTo>
                  <a:lnTo>
                    <a:pt x="33102" y="20512"/>
                  </a:lnTo>
                  <a:lnTo>
                    <a:pt x="33450" y="20712"/>
                  </a:lnTo>
                  <a:lnTo>
                    <a:pt x="33799" y="20944"/>
                  </a:lnTo>
                  <a:lnTo>
                    <a:pt x="34131" y="21210"/>
                  </a:lnTo>
                  <a:lnTo>
                    <a:pt x="33367" y="21476"/>
                  </a:lnTo>
                  <a:lnTo>
                    <a:pt x="32603" y="21708"/>
                  </a:lnTo>
                  <a:lnTo>
                    <a:pt x="31823" y="21924"/>
                  </a:lnTo>
                  <a:lnTo>
                    <a:pt x="31042" y="22107"/>
                  </a:lnTo>
                  <a:lnTo>
                    <a:pt x="30477" y="22240"/>
                  </a:lnTo>
                  <a:lnTo>
                    <a:pt x="30178" y="22289"/>
                  </a:lnTo>
                  <a:lnTo>
                    <a:pt x="29879" y="22323"/>
                  </a:lnTo>
                  <a:lnTo>
                    <a:pt x="29580" y="22356"/>
                  </a:lnTo>
                  <a:lnTo>
                    <a:pt x="28966" y="22356"/>
                  </a:lnTo>
                  <a:lnTo>
                    <a:pt x="28684" y="22306"/>
                  </a:lnTo>
                  <a:lnTo>
                    <a:pt x="28484" y="22273"/>
                  </a:lnTo>
                  <a:lnTo>
                    <a:pt x="28302" y="22223"/>
                  </a:lnTo>
                  <a:lnTo>
                    <a:pt x="28102" y="22157"/>
                  </a:lnTo>
                  <a:lnTo>
                    <a:pt x="27920" y="22074"/>
                  </a:lnTo>
                  <a:lnTo>
                    <a:pt x="27720" y="21991"/>
                  </a:lnTo>
                  <a:lnTo>
                    <a:pt x="27538" y="21891"/>
                  </a:lnTo>
                  <a:lnTo>
                    <a:pt x="27355" y="21775"/>
                  </a:lnTo>
                  <a:lnTo>
                    <a:pt x="27156" y="21642"/>
                  </a:lnTo>
                  <a:lnTo>
                    <a:pt x="27388" y="21442"/>
                  </a:lnTo>
                  <a:lnTo>
                    <a:pt x="27621" y="21260"/>
                  </a:lnTo>
                  <a:lnTo>
                    <a:pt x="27853" y="21077"/>
                  </a:lnTo>
                  <a:lnTo>
                    <a:pt x="28102" y="20911"/>
                  </a:lnTo>
                  <a:lnTo>
                    <a:pt x="28351" y="20762"/>
                  </a:lnTo>
                  <a:lnTo>
                    <a:pt x="28601" y="20629"/>
                  </a:lnTo>
                  <a:lnTo>
                    <a:pt x="28850" y="20496"/>
                  </a:lnTo>
                  <a:lnTo>
                    <a:pt x="29099" y="20380"/>
                  </a:lnTo>
                  <a:lnTo>
                    <a:pt x="29365" y="20280"/>
                  </a:lnTo>
                  <a:lnTo>
                    <a:pt x="29614" y="20197"/>
                  </a:lnTo>
                  <a:lnTo>
                    <a:pt x="29879" y="20130"/>
                  </a:lnTo>
                  <a:lnTo>
                    <a:pt x="30145" y="20081"/>
                  </a:lnTo>
                  <a:lnTo>
                    <a:pt x="30394" y="20031"/>
                  </a:lnTo>
                  <a:lnTo>
                    <a:pt x="30660" y="19998"/>
                  </a:lnTo>
                  <a:close/>
                  <a:moveTo>
                    <a:pt x="13753" y="14417"/>
                  </a:moveTo>
                  <a:lnTo>
                    <a:pt x="14101" y="14450"/>
                  </a:lnTo>
                  <a:lnTo>
                    <a:pt x="14450" y="14483"/>
                  </a:lnTo>
                  <a:lnTo>
                    <a:pt x="14799" y="14517"/>
                  </a:lnTo>
                  <a:lnTo>
                    <a:pt x="15148" y="14583"/>
                  </a:lnTo>
                  <a:lnTo>
                    <a:pt x="15546" y="14666"/>
                  </a:lnTo>
                  <a:lnTo>
                    <a:pt x="15945" y="14766"/>
                  </a:lnTo>
                  <a:lnTo>
                    <a:pt x="16310" y="14865"/>
                  </a:lnTo>
                  <a:lnTo>
                    <a:pt x="16692" y="14998"/>
                  </a:lnTo>
                  <a:lnTo>
                    <a:pt x="17041" y="15148"/>
                  </a:lnTo>
                  <a:lnTo>
                    <a:pt x="17390" y="15314"/>
                  </a:lnTo>
                  <a:lnTo>
                    <a:pt x="17722" y="15480"/>
                  </a:lnTo>
                  <a:lnTo>
                    <a:pt x="18038" y="15663"/>
                  </a:lnTo>
                  <a:lnTo>
                    <a:pt x="18337" y="15862"/>
                  </a:lnTo>
                  <a:lnTo>
                    <a:pt x="18619" y="16078"/>
                  </a:lnTo>
                  <a:lnTo>
                    <a:pt x="18885" y="16310"/>
                  </a:lnTo>
                  <a:lnTo>
                    <a:pt x="19150" y="16543"/>
                  </a:lnTo>
                  <a:lnTo>
                    <a:pt x="19383" y="16792"/>
                  </a:lnTo>
                  <a:lnTo>
                    <a:pt x="19599" y="17058"/>
                  </a:lnTo>
                  <a:lnTo>
                    <a:pt x="19798" y="17324"/>
                  </a:lnTo>
                  <a:lnTo>
                    <a:pt x="19981" y="17606"/>
                  </a:lnTo>
                  <a:lnTo>
                    <a:pt x="20097" y="17805"/>
                  </a:lnTo>
                  <a:lnTo>
                    <a:pt x="20197" y="18021"/>
                  </a:lnTo>
                  <a:lnTo>
                    <a:pt x="20296" y="18237"/>
                  </a:lnTo>
                  <a:lnTo>
                    <a:pt x="20379" y="18453"/>
                  </a:lnTo>
                  <a:lnTo>
                    <a:pt x="20529" y="18901"/>
                  </a:lnTo>
                  <a:lnTo>
                    <a:pt x="20645" y="19350"/>
                  </a:lnTo>
                  <a:lnTo>
                    <a:pt x="20728" y="19815"/>
                  </a:lnTo>
                  <a:lnTo>
                    <a:pt x="20778" y="20296"/>
                  </a:lnTo>
                  <a:lnTo>
                    <a:pt x="20811" y="20778"/>
                  </a:lnTo>
                  <a:lnTo>
                    <a:pt x="20811" y="21260"/>
                  </a:lnTo>
                  <a:lnTo>
                    <a:pt x="20114" y="21442"/>
                  </a:lnTo>
                  <a:lnTo>
                    <a:pt x="19399" y="21609"/>
                  </a:lnTo>
                  <a:lnTo>
                    <a:pt x="18685" y="21741"/>
                  </a:lnTo>
                  <a:lnTo>
                    <a:pt x="17971" y="21858"/>
                  </a:lnTo>
                  <a:lnTo>
                    <a:pt x="17240" y="21941"/>
                  </a:lnTo>
                  <a:lnTo>
                    <a:pt x="16526" y="22024"/>
                  </a:lnTo>
                  <a:lnTo>
                    <a:pt x="15065" y="22173"/>
                  </a:lnTo>
                  <a:lnTo>
                    <a:pt x="13968" y="22289"/>
                  </a:lnTo>
                  <a:lnTo>
                    <a:pt x="12822" y="22406"/>
                  </a:lnTo>
                  <a:lnTo>
                    <a:pt x="12623" y="22107"/>
                  </a:lnTo>
                  <a:lnTo>
                    <a:pt x="12440" y="21791"/>
                  </a:lnTo>
                  <a:lnTo>
                    <a:pt x="12274" y="21476"/>
                  </a:lnTo>
                  <a:lnTo>
                    <a:pt x="12125" y="21160"/>
                  </a:lnTo>
                  <a:lnTo>
                    <a:pt x="11975" y="20845"/>
                  </a:lnTo>
                  <a:lnTo>
                    <a:pt x="11843" y="20529"/>
                  </a:lnTo>
                  <a:lnTo>
                    <a:pt x="11726" y="20213"/>
                  </a:lnTo>
                  <a:lnTo>
                    <a:pt x="11627" y="19898"/>
                  </a:lnTo>
                  <a:lnTo>
                    <a:pt x="11544" y="19582"/>
                  </a:lnTo>
                  <a:lnTo>
                    <a:pt x="11477" y="19267"/>
                  </a:lnTo>
                  <a:lnTo>
                    <a:pt x="11427" y="18951"/>
                  </a:lnTo>
                  <a:lnTo>
                    <a:pt x="11378" y="18652"/>
                  </a:lnTo>
                  <a:lnTo>
                    <a:pt x="11361" y="18337"/>
                  </a:lnTo>
                  <a:lnTo>
                    <a:pt x="11344" y="18038"/>
                  </a:lnTo>
                  <a:lnTo>
                    <a:pt x="11344" y="17739"/>
                  </a:lnTo>
                  <a:lnTo>
                    <a:pt x="11361" y="17440"/>
                  </a:lnTo>
                  <a:lnTo>
                    <a:pt x="11411" y="17074"/>
                  </a:lnTo>
                  <a:lnTo>
                    <a:pt x="11477" y="16709"/>
                  </a:lnTo>
                  <a:lnTo>
                    <a:pt x="11560" y="16344"/>
                  </a:lnTo>
                  <a:lnTo>
                    <a:pt x="11676" y="15962"/>
                  </a:lnTo>
                  <a:lnTo>
                    <a:pt x="11809" y="15596"/>
                  </a:lnTo>
                  <a:lnTo>
                    <a:pt x="11959" y="15214"/>
                  </a:lnTo>
                  <a:lnTo>
                    <a:pt x="12142" y="14832"/>
                  </a:lnTo>
                  <a:lnTo>
                    <a:pt x="12341" y="14467"/>
                  </a:lnTo>
                  <a:lnTo>
                    <a:pt x="12706" y="14434"/>
                  </a:lnTo>
                  <a:lnTo>
                    <a:pt x="13055" y="14417"/>
                  </a:lnTo>
                  <a:close/>
                  <a:moveTo>
                    <a:pt x="37370" y="20629"/>
                  </a:moveTo>
                  <a:lnTo>
                    <a:pt x="37088" y="21177"/>
                  </a:lnTo>
                  <a:lnTo>
                    <a:pt x="36789" y="21692"/>
                  </a:lnTo>
                  <a:lnTo>
                    <a:pt x="36473" y="22206"/>
                  </a:lnTo>
                  <a:lnTo>
                    <a:pt x="36124" y="22705"/>
                  </a:lnTo>
                  <a:lnTo>
                    <a:pt x="35958" y="22373"/>
                  </a:lnTo>
                  <a:lnTo>
                    <a:pt x="35775" y="22074"/>
                  </a:lnTo>
                  <a:lnTo>
                    <a:pt x="35560" y="21775"/>
                  </a:lnTo>
                  <a:lnTo>
                    <a:pt x="35344" y="21492"/>
                  </a:lnTo>
                  <a:lnTo>
                    <a:pt x="36357" y="21077"/>
                  </a:lnTo>
                  <a:lnTo>
                    <a:pt x="37370" y="20629"/>
                  </a:lnTo>
                  <a:close/>
                  <a:moveTo>
                    <a:pt x="58612" y="20114"/>
                  </a:moveTo>
                  <a:lnTo>
                    <a:pt x="59077" y="20928"/>
                  </a:lnTo>
                  <a:lnTo>
                    <a:pt x="59542" y="21725"/>
                  </a:lnTo>
                  <a:lnTo>
                    <a:pt x="59277" y="22157"/>
                  </a:lnTo>
                  <a:lnTo>
                    <a:pt x="59011" y="22588"/>
                  </a:lnTo>
                  <a:lnTo>
                    <a:pt x="58762" y="23020"/>
                  </a:lnTo>
                  <a:lnTo>
                    <a:pt x="58529" y="23485"/>
                  </a:lnTo>
                  <a:lnTo>
                    <a:pt x="57749" y="23469"/>
                  </a:lnTo>
                  <a:lnTo>
                    <a:pt x="57483" y="23469"/>
                  </a:lnTo>
                  <a:lnTo>
                    <a:pt x="57599" y="23004"/>
                  </a:lnTo>
                  <a:lnTo>
                    <a:pt x="57732" y="22555"/>
                  </a:lnTo>
                  <a:lnTo>
                    <a:pt x="57865" y="22107"/>
                  </a:lnTo>
                  <a:lnTo>
                    <a:pt x="57998" y="21675"/>
                  </a:lnTo>
                  <a:lnTo>
                    <a:pt x="58147" y="21260"/>
                  </a:lnTo>
                  <a:lnTo>
                    <a:pt x="58297" y="20861"/>
                  </a:lnTo>
                  <a:lnTo>
                    <a:pt x="58446" y="20479"/>
                  </a:lnTo>
                  <a:lnTo>
                    <a:pt x="58612" y="20114"/>
                  </a:lnTo>
                  <a:close/>
                  <a:moveTo>
                    <a:pt x="59924" y="22373"/>
                  </a:moveTo>
                  <a:lnTo>
                    <a:pt x="60273" y="22954"/>
                  </a:lnTo>
                  <a:lnTo>
                    <a:pt x="60672" y="23618"/>
                  </a:lnTo>
                  <a:lnTo>
                    <a:pt x="59974" y="23552"/>
                  </a:lnTo>
                  <a:lnTo>
                    <a:pt x="59260" y="23519"/>
                  </a:lnTo>
                  <a:lnTo>
                    <a:pt x="59592" y="22937"/>
                  </a:lnTo>
                  <a:lnTo>
                    <a:pt x="59924" y="22373"/>
                  </a:lnTo>
                  <a:close/>
                  <a:moveTo>
                    <a:pt x="20761" y="21974"/>
                  </a:moveTo>
                  <a:lnTo>
                    <a:pt x="20695" y="22572"/>
                  </a:lnTo>
                  <a:lnTo>
                    <a:pt x="20612" y="23170"/>
                  </a:lnTo>
                  <a:lnTo>
                    <a:pt x="20512" y="23768"/>
                  </a:lnTo>
                  <a:lnTo>
                    <a:pt x="20379" y="24382"/>
                  </a:lnTo>
                  <a:lnTo>
                    <a:pt x="20130" y="24216"/>
                  </a:lnTo>
                  <a:lnTo>
                    <a:pt x="19848" y="24050"/>
                  </a:lnTo>
                  <a:lnTo>
                    <a:pt x="19582" y="23917"/>
                  </a:lnTo>
                  <a:lnTo>
                    <a:pt x="19300" y="23784"/>
                  </a:lnTo>
                  <a:lnTo>
                    <a:pt x="19001" y="23651"/>
                  </a:lnTo>
                  <a:lnTo>
                    <a:pt x="18719" y="23552"/>
                  </a:lnTo>
                  <a:lnTo>
                    <a:pt x="18420" y="23435"/>
                  </a:lnTo>
                  <a:lnTo>
                    <a:pt x="18121" y="23352"/>
                  </a:lnTo>
                  <a:lnTo>
                    <a:pt x="17822" y="23269"/>
                  </a:lnTo>
                  <a:lnTo>
                    <a:pt x="17506" y="23203"/>
                  </a:lnTo>
                  <a:lnTo>
                    <a:pt x="17191" y="23137"/>
                  </a:lnTo>
                  <a:lnTo>
                    <a:pt x="16875" y="23087"/>
                  </a:lnTo>
                  <a:lnTo>
                    <a:pt x="16559" y="23053"/>
                  </a:lnTo>
                  <a:lnTo>
                    <a:pt x="16244" y="23037"/>
                  </a:lnTo>
                  <a:lnTo>
                    <a:pt x="15928" y="23020"/>
                  </a:lnTo>
                  <a:lnTo>
                    <a:pt x="15596" y="23004"/>
                  </a:lnTo>
                  <a:lnTo>
                    <a:pt x="15065" y="23020"/>
                  </a:lnTo>
                  <a:lnTo>
                    <a:pt x="14517" y="23070"/>
                  </a:lnTo>
                  <a:lnTo>
                    <a:pt x="13968" y="23153"/>
                  </a:lnTo>
                  <a:lnTo>
                    <a:pt x="13437" y="23253"/>
                  </a:lnTo>
                  <a:lnTo>
                    <a:pt x="13254" y="23037"/>
                  </a:lnTo>
                  <a:lnTo>
                    <a:pt x="14035" y="22954"/>
                  </a:lnTo>
                  <a:lnTo>
                    <a:pt x="15131" y="22838"/>
                  </a:lnTo>
                  <a:lnTo>
                    <a:pt x="16543" y="22705"/>
                  </a:lnTo>
                  <a:lnTo>
                    <a:pt x="17257" y="22622"/>
                  </a:lnTo>
                  <a:lnTo>
                    <a:pt x="17971" y="22522"/>
                  </a:lnTo>
                  <a:lnTo>
                    <a:pt x="18669" y="22422"/>
                  </a:lnTo>
                  <a:lnTo>
                    <a:pt x="19383" y="22289"/>
                  </a:lnTo>
                  <a:lnTo>
                    <a:pt x="20080" y="22140"/>
                  </a:lnTo>
                  <a:lnTo>
                    <a:pt x="20761" y="21974"/>
                  </a:lnTo>
                  <a:close/>
                  <a:moveTo>
                    <a:pt x="35925" y="24050"/>
                  </a:moveTo>
                  <a:lnTo>
                    <a:pt x="36008" y="24382"/>
                  </a:lnTo>
                  <a:lnTo>
                    <a:pt x="36058" y="24615"/>
                  </a:lnTo>
                  <a:lnTo>
                    <a:pt x="36091" y="24864"/>
                  </a:lnTo>
                  <a:lnTo>
                    <a:pt x="36141" y="25362"/>
                  </a:lnTo>
                  <a:lnTo>
                    <a:pt x="36141" y="25860"/>
                  </a:lnTo>
                  <a:lnTo>
                    <a:pt x="36108" y="26359"/>
                  </a:lnTo>
                  <a:lnTo>
                    <a:pt x="35643" y="26176"/>
                  </a:lnTo>
                  <a:lnTo>
                    <a:pt x="35178" y="26010"/>
                  </a:lnTo>
                  <a:lnTo>
                    <a:pt x="34713" y="25877"/>
                  </a:lnTo>
                  <a:lnTo>
                    <a:pt x="34247" y="25744"/>
                  </a:lnTo>
                  <a:lnTo>
                    <a:pt x="34696" y="25345"/>
                  </a:lnTo>
                  <a:lnTo>
                    <a:pt x="35128" y="24930"/>
                  </a:lnTo>
                  <a:lnTo>
                    <a:pt x="35543" y="24498"/>
                  </a:lnTo>
                  <a:lnTo>
                    <a:pt x="35925" y="24050"/>
                  </a:lnTo>
                  <a:close/>
                  <a:moveTo>
                    <a:pt x="16078" y="23685"/>
                  </a:moveTo>
                  <a:lnTo>
                    <a:pt x="16659" y="23734"/>
                  </a:lnTo>
                  <a:lnTo>
                    <a:pt x="17224" y="23817"/>
                  </a:lnTo>
                  <a:lnTo>
                    <a:pt x="17772" y="23950"/>
                  </a:lnTo>
                  <a:lnTo>
                    <a:pt x="18303" y="24100"/>
                  </a:lnTo>
                  <a:lnTo>
                    <a:pt x="18818" y="24299"/>
                  </a:lnTo>
                  <a:lnTo>
                    <a:pt x="19316" y="24515"/>
                  </a:lnTo>
                  <a:lnTo>
                    <a:pt x="19549" y="24648"/>
                  </a:lnTo>
                  <a:lnTo>
                    <a:pt x="19781" y="24781"/>
                  </a:lnTo>
                  <a:lnTo>
                    <a:pt x="20014" y="24930"/>
                  </a:lnTo>
                  <a:lnTo>
                    <a:pt x="20230" y="25080"/>
                  </a:lnTo>
                  <a:lnTo>
                    <a:pt x="19931" y="26309"/>
                  </a:lnTo>
                  <a:lnTo>
                    <a:pt x="19765" y="26923"/>
                  </a:lnTo>
                  <a:lnTo>
                    <a:pt x="19599" y="27538"/>
                  </a:lnTo>
                  <a:lnTo>
                    <a:pt x="19184" y="27388"/>
                  </a:lnTo>
                  <a:lnTo>
                    <a:pt x="18768" y="27239"/>
                  </a:lnTo>
                  <a:lnTo>
                    <a:pt x="18370" y="27056"/>
                  </a:lnTo>
                  <a:lnTo>
                    <a:pt x="17971" y="26873"/>
                  </a:lnTo>
                  <a:lnTo>
                    <a:pt x="17589" y="26691"/>
                  </a:lnTo>
                  <a:lnTo>
                    <a:pt x="17207" y="26475"/>
                  </a:lnTo>
                  <a:lnTo>
                    <a:pt x="16842" y="26259"/>
                  </a:lnTo>
                  <a:lnTo>
                    <a:pt x="16476" y="26026"/>
                  </a:lnTo>
                  <a:lnTo>
                    <a:pt x="16128" y="25794"/>
                  </a:lnTo>
                  <a:lnTo>
                    <a:pt x="15779" y="25545"/>
                  </a:lnTo>
                  <a:lnTo>
                    <a:pt x="15447" y="25296"/>
                  </a:lnTo>
                  <a:lnTo>
                    <a:pt x="15114" y="25013"/>
                  </a:lnTo>
                  <a:lnTo>
                    <a:pt x="14799" y="24748"/>
                  </a:lnTo>
                  <a:lnTo>
                    <a:pt x="14500" y="24449"/>
                  </a:lnTo>
                  <a:lnTo>
                    <a:pt x="14201" y="24150"/>
                  </a:lnTo>
                  <a:lnTo>
                    <a:pt x="13919" y="23851"/>
                  </a:lnTo>
                  <a:lnTo>
                    <a:pt x="14450" y="23751"/>
                  </a:lnTo>
                  <a:lnTo>
                    <a:pt x="14998" y="23701"/>
                  </a:lnTo>
                  <a:lnTo>
                    <a:pt x="15530" y="23685"/>
                  </a:lnTo>
                  <a:close/>
                  <a:moveTo>
                    <a:pt x="68262" y="17573"/>
                  </a:moveTo>
                  <a:lnTo>
                    <a:pt x="68826" y="17606"/>
                  </a:lnTo>
                  <a:lnTo>
                    <a:pt x="69375" y="17672"/>
                  </a:lnTo>
                  <a:lnTo>
                    <a:pt x="69640" y="17722"/>
                  </a:lnTo>
                  <a:lnTo>
                    <a:pt x="69906" y="17789"/>
                  </a:lnTo>
                  <a:lnTo>
                    <a:pt x="70172" y="17855"/>
                  </a:lnTo>
                  <a:lnTo>
                    <a:pt x="70438" y="17938"/>
                  </a:lnTo>
                  <a:lnTo>
                    <a:pt x="70687" y="18038"/>
                  </a:lnTo>
                  <a:lnTo>
                    <a:pt x="70952" y="18137"/>
                  </a:lnTo>
                  <a:lnTo>
                    <a:pt x="71185" y="18237"/>
                  </a:lnTo>
                  <a:lnTo>
                    <a:pt x="71434" y="18370"/>
                  </a:lnTo>
                  <a:lnTo>
                    <a:pt x="71667" y="18486"/>
                  </a:lnTo>
                  <a:lnTo>
                    <a:pt x="71899" y="18636"/>
                  </a:lnTo>
                  <a:lnTo>
                    <a:pt x="72298" y="18901"/>
                  </a:lnTo>
                  <a:lnTo>
                    <a:pt x="72663" y="19200"/>
                  </a:lnTo>
                  <a:lnTo>
                    <a:pt x="73012" y="19516"/>
                  </a:lnTo>
                  <a:lnTo>
                    <a:pt x="73344" y="19881"/>
                  </a:lnTo>
                  <a:lnTo>
                    <a:pt x="73643" y="20247"/>
                  </a:lnTo>
                  <a:lnTo>
                    <a:pt x="73909" y="20662"/>
                  </a:lnTo>
                  <a:lnTo>
                    <a:pt x="74158" y="21077"/>
                  </a:lnTo>
                  <a:lnTo>
                    <a:pt x="74390" y="21526"/>
                  </a:lnTo>
                  <a:lnTo>
                    <a:pt x="74174" y="21957"/>
                  </a:lnTo>
                  <a:lnTo>
                    <a:pt x="73959" y="22373"/>
                  </a:lnTo>
                  <a:lnTo>
                    <a:pt x="73709" y="22788"/>
                  </a:lnTo>
                  <a:lnTo>
                    <a:pt x="73460" y="23203"/>
                  </a:lnTo>
                  <a:lnTo>
                    <a:pt x="73195" y="23602"/>
                  </a:lnTo>
                  <a:lnTo>
                    <a:pt x="72912" y="23984"/>
                  </a:lnTo>
                  <a:lnTo>
                    <a:pt x="72613" y="24382"/>
                  </a:lnTo>
                  <a:lnTo>
                    <a:pt x="72314" y="24764"/>
                  </a:lnTo>
                  <a:lnTo>
                    <a:pt x="71999" y="25130"/>
                  </a:lnTo>
                  <a:lnTo>
                    <a:pt x="71683" y="25512"/>
                  </a:lnTo>
                  <a:lnTo>
                    <a:pt x="71002" y="26242"/>
                  </a:lnTo>
                  <a:lnTo>
                    <a:pt x="70305" y="26973"/>
                  </a:lnTo>
                  <a:lnTo>
                    <a:pt x="69590" y="27687"/>
                  </a:lnTo>
                  <a:lnTo>
                    <a:pt x="69325" y="27388"/>
                  </a:lnTo>
                  <a:lnTo>
                    <a:pt x="69042" y="27106"/>
                  </a:lnTo>
                  <a:lnTo>
                    <a:pt x="68760" y="26824"/>
                  </a:lnTo>
                  <a:lnTo>
                    <a:pt x="68461" y="26575"/>
                  </a:lnTo>
                  <a:lnTo>
                    <a:pt x="68062" y="26259"/>
                  </a:lnTo>
                  <a:lnTo>
                    <a:pt x="67664" y="25977"/>
                  </a:lnTo>
                  <a:lnTo>
                    <a:pt x="67265" y="25727"/>
                  </a:lnTo>
                  <a:lnTo>
                    <a:pt x="66850" y="25478"/>
                  </a:lnTo>
                  <a:lnTo>
                    <a:pt x="66435" y="25246"/>
                  </a:lnTo>
                  <a:lnTo>
                    <a:pt x="66003" y="25030"/>
                  </a:lnTo>
                  <a:lnTo>
                    <a:pt x="65571" y="24847"/>
                  </a:lnTo>
                  <a:lnTo>
                    <a:pt x="65139" y="24665"/>
                  </a:lnTo>
                  <a:lnTo>
                    <a:pt x="64691" y="24498"/>
                  </a:lnTo>
                  <a:lnTo>
                    <a:pt x="64243" y="24349"/>
                  </a:lnTo>
                  <a:lnTo>
                    <a:pt x="63794" y="24216"/>
                  </a:lnTo>
                  <a:lnTo>
                    <a:pt x="63346" y="24100"/>
                  </a:lnTo>
                  <a:lnTo>
                    <a:pt x="62881" y="23984"/>
                  </a:lnTo>
                  <a:lnTo>
                    <a:pt x="62432" y="23884"/>
                  </a:lnTo>
                  <a:lnTo>
                    <a:pt x="61967" y="23801"/>
                  </a:lnTo>
                  <a:lnTo>
                    <a:pt x="61519" y="23734"/>
                  </a:lnTo>
                  <a:lnTo>
                    <a:pt x="60854" y="22605"/>
                  </a:lnTo>
                  <a:lnTo>
                    <a:pt x="60340" y="21758"/>
                  </a:lnTo>
                  <a:lnTo>
                    <a:pt x="60655" y="21343"/>
                  </a:lnTo>
                  <a:lnTo>
                    <a:pt x="60987" y="20944"/>
                  </a:lnTo>
                  <a:lnTo>
                    <a:pt x="61336" y="20562"/>
                  </a:lnTo>
                  <a:lnTo>
                    <a:pt x="61701" y="20197"/>
                  </a:lnTo>
                  <a:lnTo>
                    <a:pt x="62083" y="19848"/>
                  </a:lnTo>
                  <a:lnTo>
                    <a:pt x="62465" y="19532"/>
                  </a:lnTo>
                  <a:lnTo>
                    <a:pt x="62864" y="19234"/>
                  </a:lnTo>
                  <a:lnTo>
                    <a:pt x="63279" y="18951"/>
                  </a:lnTo>
                  <a:lnTo>
                    <a:pt x="63528" y="18802"/>
                  </a:lnTo>
                  <a:lnTo>
                    <a:pt x="63794" y="18652"/>
                  </a:lnTo>
                  <a:lnTo>
                    <a:pt x="64060" y="18519"/>
                  </a:lnTo>
                  <a:lnTo>
                    <a:pt x="64326" y="18386"/>
                  </a:lnTo>
                  <a:lnTo>
                    <a:pt x="64874" y="18154"/>
                  </a:lnTo>
                  <a:lnTo>
                    <a:pt x="65422" y="17955"/>
                  </a:lnTo>
                  <a:lnTo>
                    <a:pt x="65986" y="17805"/>
                  </a:lnTo>
                  <a:lnTo>
                    <a:pt x="66551" y="17689"/>
                  </a:lnTo>
                  <a:lnTo>
                    <a:pt x="67132" y="17606"/>
                  </a:lnTo>
                  <a:lnTo>
                    <a:pt x="67697" y="17573"/>
                  </a:lnTo>
                  <a:close/>
                  <a:moveTo>
                    <a:pt x="56387" y="15032"/>
                  </a:moveTo>
                  <a:lnTo>
                    <a:pt x="56569" y="15596"/>
                  </a:lnTo>
                  <a:lnTo>
                    <a:pt x="56752" y="16144"/>
                  </a:lnTo>
                  <a:lnTo>
                    <a:pt x="56968" y="16709"/>
                  </a:lnTo>
                  <a:lnTo>
                    <a:pt x="57201" y="17257"/>
                  </a:lnTo>
                  <a:lnTo>
                    <a:pt x="57433" y="17789"/>
                  </a:lnTo>
                  <a:lnTo>
                    <a:pt x="57682" y="18337"/>
                  </a:lnTo>
                  <a:lnTo>
                    <a:pt x="57948" y="18868"/>
                  </a:lnTo>
                  <a:lnTo>
                    <a:pt x="58230" y="19383"/>
                  </a:lnTo>
                  <a:lnTo>
                    <a:pt x="58014" y="19831"/>
                  </a:lnTo>
                  <a:lnTo>
                    <a:pt x="57798" y="20296"/>
                  </a:lnTo>
                  <a:lnTo>
                    <a:pt x="57616" y="20778"/>
                  </a:lnTo>
                  <a:lnTo>
                    <a:pt x="57433" y="21276"/>
                  </a:lnTo>
                  <a:lnTo>
                    <a:pt x="57250" y="21808"/>
                  </a:lnTo>
                  <a:lnTo>
                    <a:pt x="57101" y="22339"/>
                  </a:lnTo>
                  <a:lnTo>
                    <a:pt x="56935" y="22904"/>
                  </a:lnTo>
                  <a:lnTo>
                    <a:pt x="56802" y="23485"/>
                  </a:lnTo>
                  <a:lnTo>
                    <a:pt x="56005" y="23519"/>
                  </a:lnTo>
                  <a:lnTo>
                    <a:pt x="55241" y="23552"/>
                  </a:lnTo>
                  <a:lnTo>
                    <a:pt x="54443" y="23618"/>
                  </a:lnTo>
                  <a:lnTo>
                    <a:pt x="53646" y="23685"/>
                  </a:lnTo>
                  <a:lnTo>
                    <a:pt x="52832" y="23784"/>
                  </a:lnTo>
                  <a:lnTo>
                    <a:pt x="52035" y="23917"/>
                  </a:lnTo>
                  <a:lnTo>
                    <a:pt x="51703" y="23435"/>
                  </a:lnTo>
                  <a:lnTo>
                    <a:pt x="51338" y="22954"/>
                  </a:lnTo>
                  <a:lnTo>
                    <a:pt x="50972" y="22505"/>
                  </a:lnTo>
                  <a:lnTo>
                    <a:pt x="50607" y="22057"/>
                  </a:lnTo>
                  <a:lnTo>
                    <a:pt x="50308" y="21725"/>
                  </a:lnTo>
                  <a:lnTo>
                    <a:pt x="50009" y="21393"/>
                  </a:lnTo>
                  <a:lnTo>
                    <a:pt x="49693" y="21060"/>
                  </a:lnTo>
                  <a:lnTo>
                    <a:pt x="49345" y="20745"/>
                  </a:lnTo>
                  <a:lnTo>
                    <a:pt x="48979" y="20429"/>
                  </a:lnTo>
                  <a:lnTo>
                    <a:pt x="48597" y="20147"/>
                  </a:lnTo>
                  <a:lnTo>
                    <a:pt x="48182" y="19881"/>
                  </a:lnTo>
                  <a:lnTo>
                    <a:pt x="47966" y="19765"/>
                  </a:lnTo>
                  <a:lnTo>
                    <a:pt x="47750" y="19649"/>
                  </a:lnTo>
                  <a:lnTo>
                    <a:pt x="47468" y="19532"/>
                  </a:lnTo>
                  <a:lnTo>
                    <a:pt x="47169" y="19433"/>
                  </a:lnTo>
                  <a:lnTo>
                    <a:pt x="46887" y="19350"/>
                  </a:lnTo>
                  <a:lnTo>
                    <a:pt x="46588" y="19283"/>
                  </a:lnTo>
                  <a:lnTo>
                    <a:pt x="46289" y="19234"/>
                  </a:lnTo>
                  <a:lnTo>
                    <a:pt x="45973" y="19200"/>
                  </a:lnTo>
                  <a:lnTo>
                    <a:pt x="45359" y="19200"/>
                  </a:lnTo>
                  <a:lnTo>
                    <a:pt x="45043" y="19234"/>
                  </a:lnTo>
                  <a:lnTo>
                    <a:pt x="44744" y="19283"/>
                  </a:lnTo>
                  <a:lnTo>
                    <a:pt x="44429" y="19350"/>
                  </a:lnTo>
                  <a:lnTo>
                    <a:pt x="44113" y="19433"/>
                  </a:lnTo>
                  <a:lnTo>
                    <a:pt x="43797" y="19532"/>
                  </a:lnTo>
                  <a:lnTo>
                    <a:pt x="43498" y="19665"/>
                  </a:lnTo>
                  <a:lnTo>
                    <a:pt x="43183" y="19798"/>
                  </a:lnTo>
                  <a:lnTo>
                    <a:pt x="42867" y="19964"/>
                  </a:lnTo>
                  <a:lnTo>
                    <a:pt x="42469" y="20197"/>
                  </a:lnTo>
                  <a:lnTo>
                    <a:pt x="42087" y="20463"/>
                  </a:lnTo>
                  <a:lnTo>
                    <a:pt x="41721" y="20745"/>
                  </a:lnTo>
                  <a:lnTo>
                    <a:pt x="41373" y="21044"/>
                  </a:lnTo>
                  <a:lnTo>
                    <a:pt x="41040" y="21359"/>
                  </a:lnTo>
                  <a:lnTo>
                    <a:pt x="40725" y="21708"/>
                  </a:lnTo>
                  <a:lnTo>
                    <a:pt x="40426" y="22074"/>
                  </a:lnTo>
                  <a:lnTo>
                    <a:pt x="40160" y="22439"/>
                  </a:lnTo>
                  <a:lnTo>
                    <a:pt x="39911" y="22838"/>
                  </a:lnTo>
                  <a:lnTo>
                    <a:pt x="39678" y="23236"/>
                  </a:lnTo>
                  <a:lnTo>
                    <a:pt x="39463" y="23651"/>
                  </a:lnTo>
                  <a:lnTo>
                    <a:pt x="39280" y="24067"/>
                  </a:lnTo>
                  <a:lnTo>
                    <a:pt x="39130" y="24498"/>
                  </a:lnTo>
                  <a:lnTo>
                    <a:pt x="38998" y="24930"/>
                  </a:lnTo>
                  <a:lnTo>
                    <a:pt x="38898" y="25379"/>
                  </a:lnTo>
                  <a:lnTo>
                    <a:pt x="38831" y="25811"/>
                  </a:lnTo>
                  <a:lnTo>
                    <a:pt x="38782" y="26359"/>
                  </a:lnTo>
                  <a:lnTo>
                    <a:pt x="38765" y="26890"/>
                  </a:lnTo>
                  <a:lnTo>
                    <a:pt x="38765" y="27438"/>
                  </a:lnTo>
                  <a:lnTo>
                    <a:pt x="38815" y="27970"/>
                  </a:lnTo>
                  <a:lnTo>
                    <a:pt x="38815" y="27970"/>
                  </a:lnTo>
                  <a:lnTo>
                    <a:pt x="38350" y="27621"/>
                  </a:lnTo>
                  <a:lnTo>
                    <a:pt x="37868" y="27289"/>
                  </a:lnTo>
                  <a:lnTo>
                    <a:pt x="37353" y="26990"/>
                  </a:lnTo>
                  <a:lnTo>
                    <a:pt x="36838" y="26707"/>
                  </a:lnTo>
                  <a:lnTo>
                    <a:pt x="36739" y="26658"/>
                  </a:lnTo>
                  <a:lnTo>
                    <a:pt x="36789" y="26359"/>
                  </a:lnTo>
                  <a:lnTo>
                    <a:pt x="36805" y="26043"/>
                  </a:lnTo>
                  <a:lnTo>
                    <a:pt x="36805" y="25744"/>
                  </a:lnTo>
                  <a:lnTo>
                    <a:pt x="36805" y="25445"/>
                  </a:lnTo>
                  <a:lnTo>
                    <a:pt x="36789" y="25146"/>
                  </a:lnTo>
                  <a:lnTo>
                    <a:pt x="36772" y="24847"/>
                  </a:lnTo>
                  <a:lnTo>
                    <a:pt x="36722" y="24548"/>
                  </a:lnTo>
                  <a:lnTo>
                    <a:pt x="36672" y="24249"/>
                  </a:lnTo>
                  <a:lnTo>
                    <a:pt x="36573" y="23817"/>
                  </a:lnTo>
                  <a:lnTo>
                    <a:pt x="36440" y="23419"/>
                  </a:lnTo>
                  <a:lnTo>
                    <a:pt x="36706" y="23037"/>
                  </a:lnTo>
                  <a:lnTo>
                    <a:pt x="36971" y="22655"/>
                  </a:lnTo>
                  <a:lnTo>
                    <a:pt x="37220" y="22273"/>
                  </a:lnTo>
                  <a:lnTo>
                    <a:pt x="37470" y="21858"/>
                  </a:lnTo>
                  <a:lnTo>
                    <a:pt x="37685" y="21459"/>
                  </a:lnTo>
                  <a:lnTo>
                    <a:pt x="37918" y="21027"/>
                  </a:lnTo>
                  <a:lnTo>
                    <a:pt x="38117" y="20612"/>
                  </a:lnTo>
                  <a:lnTo>
                    <a:pt x="38317" y="20164"/>
                  </a:lnTo>
                  <a:lnTo>
                    <a:pt x="39164" y="19732"/>
                  </a:lnTo>
                  <a:lnTo>
                    <a:pt x="40011" y="19250"/>
                  </a:lnTo>
                  <a:lnTo>
                    <a:pt x="40824" y="18752"/>
                  </a:lnTo>
                  <a:lnTo>
                    <a:pt x="41655" y="18237"/>
                  </a:lnTo>
                  <a:lnTo>
                    <a:pt x="42303" y="17789"/>
                  </a:lnTo>
                  <a:lnTo>
                    <a:pt x="42950" y="17324"/>
                  </a:lnTo>
                  <a:lnTo>
                    <a:pt x="43582" y="16859"/>
                  </a:lnTo>
                  <a:lnTo>
                    <a:pt x="44196" y="16377"/>
                  </a:lnTo>
                  <a:lnTo>
                    <a:pt x="44611" y="16593"/>
                  </a:lnTo>
                  <a:lnTo>
                    <a:pt x="45043" y="16809"/>
                  </a:lnTo>
                  <a:lnTo>
                    <a:pt x="45458" y="17008"/>
                  </a:lnTo>
                  <a:lnTo>
                    <a:pt x="45873" y="17191"/>
                  </a:lnTo>
                  <a:lnTo>
                    <a:pt x="46289" y="17340"/>
                  </a:lnTo>
                  <a:lnTo>
                    <a:pt x="46704" y="17490"/>
                  </a:lnTo>
                  <a:lnTo>
                    <a:pt x="47119" y="17622"/>
                  </a:lnTo>
                  <a:lnTo>
                    <a:pt x="47534" y="17739"/>
                  </a:lnTo>
                  <a:lnTo>
                    <a:pt x="47950" y="17822"/>
                  </a:lnTo>
                  <a:lnTo>
                    <a:pt x="48348" y="17905"/>
                  </a:lnTo>
                  <a:lnTo>
                    <a:pt x="48763" y="17971"/>
                  </a:lnTo>
                  <a:lnTo>
                    <a:pt x="49162" y="18021"/>
                  </a:lnTo>
                  <a:lnTo>
                    <a:pt x="49561" y="18054"/>
                  </a:lnTo>
                  <a:lnTo>
                    <a:pt x="50358" y="18054"/>
                  </a:lnTo>
                  <a:lnTo>
                    <a:pt x="50756" y="18038"/>
                  </a:lnTo>
                  <a:lnTo>
                    <a:pt x="51155" y="18004"/>
                  </a:lnTo>
                  <a:lnTo>
                    <a:pt x="51554" y="17938"/>
                  </a:lnTo>
                  <a:lnTo>
                    <a:pt x="51952" y="17855"/>
                  </a:lnTo>
                  <a:lnTo>
                    <a:pt x="52334" y="17739"/>
                  </a:lnTo>
                  <a:lnTo>
                    <a:pt x="52733" y="17622"/>
                  </a:lnTo>
                  <a:lnTo>
                    <a:pt x="53115" y="17473"/>
                  </a:lnTo>
                  <a:lnTo>
                    <a:pt x="53480" y="17307"/>
                  </a:lnTo>
                  <a:lnTo>
                    <a:pt x="53862" y="17124"/>
                  </a:lnTo>
                  <a:lnTo>
                    <a:pt x="54211" y="16925"/>
                  </a:lnTo>
                  <a:lnTo>
                    <a:pt x="54560" y="16692"/>
                  </a:lnTo>
                  <a:lnTo>
                    <a:pt x="54909" y="16460"/>
                  </a:lnTo>
                  <a:lnTo>
                    <a:pt x="55224" y="16211"/>
                  </a:lnTo>
                  <a:lnTo>
                    <a:pt x="55540" y="15928"/>
                  </a:lnTo>
                  <a:lnTo>
                    <a:pt x="55839" y="15646"/>
                  </a:lnTo>
                  <a:lnTo>
                    <a:pt x="56104" y="15347"/>
                  </a:lnTo>
                  <a:lnTo>
                    <a:pt x="56370" y="15032"/>
                  </a:lnTo>
                  <a:close/>
                  <a:moveTo>
                    <a:pt x="24781" y="20014"/>
                  </a:moveTo>
                  <a:lnTo>
                    <a:pt x="25046" y="20429"/>
                  </a:lnTo>
                  <a:lnTo>
                    <a:pt x="25345" y="20828"/>
                  </a:lnTo>
                  <a:lnTo>
                    <a:pt x="25677" y="21210"/>
                  </a:lnTo>
                  <a:lnTo>
                    <a:pt x="26026" y="21559"/>
                  </a:lnTo>
                  <a:lnTo>
                    <a:pt x="26176" y="21708"/>
                  </a:lnTo>
                  <a:lnTo>
                    <a:pt x="25960" y="21941"/>
                  </a:lnTo>
                  <a:lnTo>
                    <a:pt x="25761" y="22206"/>
                  </a:lnTo>
                  <a:lnTo>
                    <a:pt x="25511" y="22522"/>
                  </a:lnTo>
                  <a:lnTo>
                    <a:pt x="25295" y="22854"/>
                  </a:lnTo>
                  <a:lnTo>
                    <a:pt x="25080" y="23186"/>
                  </a:lnTo>
                  <a:lnTo>
                    <a:pt x="24880" y="23535"/>
                  </a:lnTo>
                  <a:lnTo>
                    <a:pt x="24698" y="23867"/>
                  </a:lnTo>
                  <a:lnTo>
                    <a:pt x="24532" y="24233"/>
                  </a:lnTo>
                  <a:lnTo>
                    <a:pt x="24365" y="24581"/>
                  </a:lnTo>
                  <a:lnTo>
                    <a:pt x="24216" y="24947"/>
                  </a:lnTo>
                  <a:lnTo>
                    <a:pt x="24083" y="25312"/>
                  </a:lnTo>
                  <a:lnTo>
                    <a:pt x="23950" y="25694"/>
                  </a:lnTo>
                  <a:lnTo>
                    <a:pt x="23718" y="26442"/>
                  </a:lnTo>
                  <a:lnTo>
                    <a:pt x="23518" y="27206"/>
                  </a:lnTo>
                  <a:lnTo>
                    <a:pt x="23352" y="27986"/>
                  </a:lnTo>
                  <a:lnTo>
                    <a:pt x="23186" y="27637"/>
                  </a:lnTo>
                  <a:lnTo>
                    <a:pt x="23004" y="27305"/>
                  </a:lnTo>
                  <a:lnTo>
                    <a:pt x="22821" y="26973"/>
                  </a:lnTo>
                  <a:lnTo>
                    <a:pt x="22622" y="26641"/>
                  </a:lnTo>
                  <a:lnTo>
                    <a:pt x="22389" y="26325"/>
                  </a:lnTo>
                  <a:lnTo>
                    <a:pt x="22156" y="26010"/>
                  </a:lnTo>
                  <a:lnTo>
                    <a:pt x="21907" y="25711"/>
                  </a:lnTo>
                  <a:lnTo>
                    <a:pt x="21642" y="25412"/>
                  </a:lnTo>
                  <a:lnTo>
                    <a:pt x="21326" y="25096"/>
                  </a:lnTo>
                  <a:lnTo>
                    <a:pt x="20977" y="24814"/>
                  </a:lnTo>
                  <a:lnTo>
                    <a:pt x="21143" y="24050"/>
                  </a:lnTo>
                  <a:lnTo>
                    <a:pt x="21276" y="23286"/>
                  </a:lnTo>
                  <a:lnTo>
                    <a:pt x="21376" y="22522"/>
                  </a:lnTo>
                  <a:lnTo>
                    <a:pt x="21426" y="22140"/>
                  </a:lnTo>
                  <a:lnTo>
                    <a:pt x="21459" y="21758"/>
                  </a:lnTo>
                  <a:lnTo>
                    <a:pt x="21808" y="21642"/>
                  </a:lnTo>
                  <a:lnTo>
                    <a:pt x="22156" y="21509"/>
                  </a:lnTo>
                  <a:lnTo>
                    <a:pt x="22489" y="21376"/>
                  </a:lnTo>
                  <a:lnTo>
                    <a:pt x="22837" y="21210"/>
                  </a:lnTo>
                  <a:lnTo>
                    <a:pt x="23352" y="20961"/>
                  </a:lnTo>
                  <a:lnTo>
                    <a:pt x="23851" y="20678"/>
                  </a:lnTo>
                  <a:lnTo>
                    <a:pt x="24332" y="20363"/>
                  </a:lnTo>
                  <a:lnTo>
                    <a:pt x="24781" y="20014"/>
                  </a:lnTo>
                  <a:close/>
                  <a:moveTo>
                    <a:pt x="20811" y="25545"/>
                  </a:moveTo>
                  <a:lnTo>
                    <a:pt x="21160" y="25877"/>
                  </a:lnTo>
                  <a:lnTo>
                    <a:pt x="21409" y="26143"/>
                  </a:lnTo>
                  <a:lnTo>
                    <a:pt x="21642" y="26425"/>
                  </a:lnTo>
                  <a:lnTo>
                    <a:pt x="21858" y="26707"/>
                  </a:lnTo>
                  <a:lnTo>
                    <a:pt x="22057" y="27006"/>
                  </a:lnTo>
                  <a:lnTo>
                    <a:pt x="22240" y="27305"/>
                  </a:lnTo>
                  <a:lnTo>
                    <a:pt x="22422" y="27621"/>
                  </a:lnTo>
                  <a:lnTo>
                    <a:pt x="22588" y="27936"/>
                  </a:lnTo>
                  <a:lnTo>
                    <a:pt x="22738" y="28269"/>
                  </a:lnTo>
                  <a:lnTo>
                    <a:pt x="22090" y="28169"/>
                  </a:lnTo>
                  <a:lnTo>
                    <a:pt x="21459" y="28053"/>
                  </a:lnTo>
                  <a:lnTo>
                    <a:pt x="20844" y="27920"/>
                  </a:lnTo>
                  <a:lnTo>
                    <a:pt x="20230" y="27754"/>
                  </a:lnTo>
                  <a:lnTo>
                    <a:pt x="20529" y="26641"/>
                  </a:lnTo>
                  <a:lnTo>
                    <a:pt x="20811" y="25545"/>
                  </a:lnTo>
                  <a:close/>
                  <a:moveTo>
                    <a:pt x="32105" y="26109"/>
                  </a:moveTo>
                  <a:lnTo>
                    <a:pt x="32570" y="26143"/>
                  </a:lnTo>
                  <a:lnTo>
                    <a:pt x="32188" y="26392"/>
                  </a:lnTo>
                  <a:lnTo>
                    <a:pt x="31789" y="26624"/>
                  </a:lnTo>
                  <a:lnTo>
                    <a:pt x="31374" y="26840"/>
                  </a:lnTo>
                  <a:lnTo>
                    <a:pt x="30959" y="27040"/>
                  </a:lnTo>
                  <a:lnTo>
                    <a:pt x="30544" y="27222"/>
                  </a:lnTo>
                  <a:lnTo>
                    <a:pt x="30112" y="27405"/>
                  </a:lnTo>
                  <a:lnTo>
                    <a:pt x="29664" y="27571"/>
                  </a:lnTo>
                  <a:lnTo>
                    <a:pt x="29215" y="27704"/>
                  </a:lnTo>
                  <a:lnTo>
                    <a:pt x="28767" y="27837"/>
                  </a:lnTo>
                  <a:lnTo>
                    <a:pt x="28302" y="27970"/>
                  </a:lnTo>
                  <a:lnTo>
                    <a:pt x="27837" y="28069"/>
                  </a:lnTo>
                  <a:lnTo>
                    <a:pt x="27355" y="28152"/>
                  </a:lnTo>
                  <a:lnTo>
                    <a:pt x="26873" y="28235"/>
                  </a:lnTo>
                  <a:lnTo>
                    <a:pt x="26392" y="28285"/>
                  </a:lnTo>
                  <a:lnTo>
                    <a:pt x="25910" y="28335"/>
                  </a:lnTo>
                  <a:lnTo>
                    <a:pt x="25412" y="28368"/>
                  </a:lnTo>
                  <a:lnTo>
                    <a:pt x="25810" y="28069"/>
                  </a:lnTo>
                  <a:lnTo>
                    <a:pt x="26226" y="27787"/>
                  </a:lnTo>
                  <a:lnTo>
                    <a:pt x="26641" y="27521"/>
                  </a:lnTo>
                  <a:lnTo>
                    <a:pt x="27073" y="27272"/>
                  </a:lnTo>
                  <a:lnTo>
                    <a:pt x="27504" y="27056"/>
                  </a:lnTo>
                  <a:lnTo>
                    <a:pt x="27953" y="26857"/>
                  </a:lnTo>
                  <a:lnTo>
                    <a:pt x="28401" y="26674"/>
                  </a:lnTo>
                  <a:lnTo>
                    <a:pt x="28866" y="26508"/>
                  </a:lnTo>
                  <a:lnTo>
                    <a:pt x="29199" y="26408"/>
                  </a:lnTo>
                  <a:lnTo>
                    <a:pt x="29547" y="26325"/>
                  </a:lnTo>
                  <a:lnTo>
                    <a:pt x="29879" y="26259"/>
                  </a:lnTo>
                  <a:lnTo>
                    <a:pt x="30228" y="26209"/>
                  </a:lnTo>
                  <a:lnTo>
                    <a:pt x="30577" y="26159"/>
                  </a:lnTo>
                  <a:lnTo>
                    <a:pt x="30926" y="26126"/>
                  </a:lnTo>
                  <a:lnTo>
                    <a:pt x="31275" y="26109"/>
                  </a:lnTo>
                  <a:close/>
                  <a:moveTo>
                    <a:pt x="34663" y="21741"/>
                  </a:moveTo>
                  <a:lnTo>
                    <a:pt x="34962" y="22107"/>
                  </a:lnTo>
                  <a:lnTo>
                    <a:pt x="35227" y="22489"/>
                  </a:lnTo>
                  <a:lnTo>
                    <a:pt x="35477" y="22887"/>
                  </a:lnTo>
                  <a:lnTo>
                    <a:pt x="35676" y="23303"/>
                  </a:lnTo>
                  <a:lnTo>
                    <a:pt x="35427" y="23602"/>
                  </a:lnTo>
                  <a:lnTo>
                    <a:pt x="35178" y="23901"/>
                  </a:lnTo>
                  <a:lnTo>
                    <a:pt x="34912" y="24183"/>
                  </a:lnTo>
                  <a:lnTo>
                    <a:pt x="34646" y="24465"/>
                  </a:lnTo>
                  <a:lnTo>
                    <a:pt x="34347" y="24748"/>
                  </a:lnTo>
                  <a:lnTo>
                    <a:pt x="34032" y="25047"/>
                  </a:lnTo>
                  <a:lnTo>
                    <a:pt x="33716" y="25312"/>
                  </a:lnTo>
                  <a:lnTo>
                    <a:pt x="33384" y="25578"/>
                  </a:lnTo>
                  <a:lnTo>
                    <a:pt x="32786" y="25495"/>
                  </a:lnTo>
                  <a:lnTo>
                    <a:pt x="32188" y="25445"/>
                  </a:lnTo>
                  <a:lnTo>
                    <a:pt x="31574" y="25429"/>
                  </a:lnTo>
                  <a:lnTo>
                    <a:pt x="30992" y="25462"/>
                  </a:lnTo>
                  <a:lnTo>
                    <a:pt x="30394" y="25512"/>
                  </a:lnTo>
                  <a:lnTo>
                    <a:pt x="29813" y="25595"/>
                  </a:lnTo>
                  <a:lnTo>
                    <a:pt x="29232" y="25711"/>
                  </a:lnTo>
                  <a:lnTo>
                    <a:pt x="28667" y="25877"/>
                  </a:lnTo>
                  <a:lnTo>
                    <a:pt x="28086" y="26076"/>
                  </a:lnTo>
                  <a:lnTo>
                    <a:pt x="27504" y="26309"/>
                  </a:lnTo>
                  <a:lnTo>
                    <a:pt x="26956" y="26575"/>
                  </a:lnTo>
                  <a:lnTo>
                    <a:pt x="26408" y="26890"/>
                  </a:lnTo>
                  <a:lnTo>
                    <a:pt x="25877" y="27206"/>
                  </a:lnTo>
                  <a:lnTo>
                    <a:pt x="25345" y="27571"/>
                  </a:lnTo>
                  <a:lnTo>
                    <a:pt x="24864" y="27970"/>
                  </a:lnTo>
                  <a:lnTo>
                    <a:pt x="24382" y="28385"/>
                  </a:lnTo>
                  <a:lnTo>
                    <a:pt x="23950" y="28368"/>
                  </a:lnTo>
                  <a:lnTo>
                    <a:pt x="24116" y="27588"/>
                  </a:lnTo>
                  <a:lnTo>
                    <a:pt x="24316" y="26824"/>
                  </a:lnTo>
                  <a:lnTo>
                    <a:pt x="24532" y="26060"/>
                  </a:lnTo>
                  <a:lnTo>
                    <a:pt x="24664" y="25694"/>
                  </a:lnTo>
                  <a:lnTo>
                    <a:pt x="24797" y="25329"/>
                  </a:lnTo>
                  <a:lnTo>
                    <a:pt x="24930" y="24963"/>
                  </a:lnTo>
                  <a:lnTo>
                    <a:pt x="25096" y="24615"/>
                  </a:lnTo>
                  <a:lnTo>
                    <a:pt x="25262" y="24249"/>
                  </a:lnTo>
                  <a:lnTo>
                    <a:pt x="25428" y="23917"/>
                  </a:lnTo>
                  <a:lnTo>
                    <a:pt x="25628" y="23585"/>
                  </a:lnTo>
                  <a:lnTo>
                    <a:pt x="25827" y="23253"/>
                  </a:lnTo>
                  <a:lnTo>
                    <a:pt x="26043" y="22921"/>
                  </a:lnTo>
                  <a:lnTo>
                    <a:pt x="26275" y="22605"/>
                  </a:lnTo>
                  <a:lnTo>
                    <a:pt x="26475" y="22356"/>
                  </a:lnTo>
                  <a:lnTo>
                    <a:pt x="26691" y="22123"/>
                  </a:lnTo>
                  <a:lnTo>
                    <a:pt x="26923" y="22289"/>
                  </a:lnTo>
                  <a:lnTo>
                    <a:pt x="27139" y="22422"/>
                  </a:lnTo>
                  <a:lnTo>
                    <a:pt x="27372" y="22555"/>
                  </a:lnTo>
                  <a:lnTo>
                    <a:pt x="27604" y="22671"/>
                  </a:lnTo>
                  <a:lnTo>
                    <a:pt x="27853" y="22771"/>
                  </a:lnTo>
                  <a:lnTo>
                    <a:pt x="28086" y="22854"/>
                  </a:lnTo>
                  <a:lnTo>
                    <a:pt x="28318" y="22921"/>
                  </a:lnTo>
                  <a:lnTo>
                    <a:pt x="28551" y="22970"/>
                  </a:lnTo>
                  <a:lnTo>
                    <a:pt x="28900" y="23020"/>
                  </a:lnTo>
                  <a:lnTo>
                    <a:pt x="29248" y="23037"/>
                  </a:lnTo>
                  <a:lnTo>
                    <a:pt x="29580" y="23020"/>
                  </a:lnTo>
                  <a:lnTo>
                    <a:pt x="29913" y="23004"/>
                  </a:lnTo>
                  <a:lnTo>
                    <a:pt x="30245" y="22954"/>
                  </a:lnTo>
                  <a:lnTo>
                    <a:pt x="30577" y="22904"/>
                  </a:lnTo>
                  <a:lnTo>
                    <a:pt x="31192" y="22771"/>
                  </a:lnTo>
                  <a:lnTo>
                    <a:pt x="32072" y="22539"/>
                  </a:lnTo>
                  <a:lnTo>
                    <a:pt x="32935" y="22306"/>
                  </a:lnTo>
                  <a:lnTo>
                    <a:pt x="33816" y="22024"/>
                  </a:lnTo>
                  <a:lnTo>
                    <a:pt x="34663" y="21741"/>
                  </a:lnTo>
                  <a:close/>
                  <a:moveTo>
                    <a:pt x="74723" y="22373"/>
                  </a:moveTo>
                  <a:lnTo>
                    <a:pt x="74855" y="22821"/>
                  </a:lnTo>
                  <a:lnTo>
                    <a:pt x="74955" y="23286"/>
                  </a:lnTo>
                  <a:lnTo>
                    <a:pt x="75038" y="23734"/>
                  </a:lnTo>
                  <a:lnTo>
                    <a:pt x="75105" y="24183"/>
                  </a:lnTo>
                  <a:lnTo>
                    <a:pt x="75138" y="24615"/>
                  </a:lnTo>
                  <a:lnTo>
                    <a:pt x="75154" y="25063"/>
                  </a:lnTo>
                  <a:lnTo>
                    <a:pt x="75138" y="25512"/>
                  </a:lnTo>
                  <a:lnTo>
                    <a:pt x="75105" y="25960"/>
                  </a:lnTo>
                  <a:lnTo>
                    <a:pt x="75055" y="26408"/>
                  </a:lnTo>
                  <a:lnTo>
                    <a:pt x="74988" y="26840"/>
                  </a:lnTo>
                  <a:lnTo>
                    <a:pt x="74889" y="27272"/>
                  </a:lnTo>
                  <a:lnTo>
                    <a:pt x="74772" y="27704"/>
                  </a:lnTo>
                  <a:lnTo>
                    <a:pt x="74639" y="28119"/>
                  </a:lnTo>
                  <a:lnTo>
                    <a:pt x="74490" y="28534"/>
                  </a:lnTo>
                  <a:lnTo>
                    <a:pt x="74324" y="28933"/>
                  </a:lnTo>
                  <a:lnTo>
                    <a:pt x="74125" y="29315"/>
                  </a:lnTo>
                  <a:lnTo>
                    <a:pt x="73909" y="29697"/>
                  </a:lnTo>
                  <a:lnTo>
                    <a:pt x="73676" y="30062"/>
                  </a:lnTo>
                  <a:lnTo>
                    <a:pt x="73477" y="30345"/>
                  </a:lnTo>
                  <a:lnTo>
                    <a:pt x="73244" y="30644"/>
                  </a:lnTo>
                  <a:lnTo>
                    <a:pt x="73012" y="30926"/>
                  </a:lnTo>
                  <a:lnTo>
                    <a:pt x="72763" y="31192"/>
                  </a:lnTo>
                  <a:lnTo>
                    <a:pt x="72514" y="31457"/>
                  </a:lnTo>
                  <a:lnTo>
                    <a:pt x="72248" y="31707"/>
                  </a:lnTo>
                  <a:lnTo>
                    <a:pt x="71966" y="31956"/>
                  </a:lnTo>
                  <a:lnTo>
                    <a:pt x="71667" y="32205"/>
                  </a:lnTo>
                  <a:lnTo>
                    <a:pt x="71567" y="31673"/>
                  </a:lnTo>
                  <a:lnTo>
                    <a:pt x="71417" y="31142"/>
                  </a:lnTo>
                  <a:lnTo>
                    <a:pt x="71251" y="30627"/>
                  </a:lnTo>
                  <a:lnTo>
                    <a:pt x="71052" y="30112"/>
                  </a:lnTo>
                  <a:lnTo>
                    <a:pt x="70836" y="29630"/>
                  </a:lnTo>
                  <a:lnTo>
                    <a:pt x="70587" y="29149"/>
                  </a:lnTo>
                  <a:lnTo>
                    <a:pt x="70305" y="28667"/>
                  </a:lnTo>
                  <a:lnTo>
                    <a:pt x="70006" y="28235"/>
                  </a:lnTo>
                  <a:lnTo>
                    <a:pt x="70670" y="27554"/>
                  </a:lnTo>
                  <a:lnTo>
                    <a:pt x="71334" y="26873"/>
                  </a:lnTo>
                  <a:lnTo>
                    <a:pt x="71982" y="26176"/>
                  </a:lnTo>
                  <a:lnTo>
                    <a:pt x="72597" y="25445"/>
                  </a:lnTo>
                  <a:lnTo>
                    <a:pt x="72896" y="25080"/>
                  </a:lnTo>
                  <a:lnTo>
                    <a:pt x="73195" y="24714"/>
                  </a:lnTo>
                  <a:lnTo>
                    <a:pt x="73477" y="24349"/>
                  </a:lnTo>
                  <a:lnTo>
                    <a:pt x="73743" y="23967"/>
                  </a:lnTo>
                  <a:lnTo>
                    <a:pt x="74008" y="23568"/>
                  </a:lnTo>
                  <a:lnTo>
                    <a:pt x="74257" y="23170"/>
                  </a:lnTo>
                  <a:lnTo>
                    <a:pt x="74490" y="22771"/>
                  </a:lnTo>
                  <a:lnTo>
                    <a:pt x="74723" y="22373"/>
                  </a:lnTo>
                  <a:close/>
                  <a:moveTo>
                    <a:pt x="61967" y="24482"/>
                  </a:moveTo>
                  <a:lnTo>
                    <a:pt x="62416" y="24565"/>
                  </a:lnTo>
                  <a:lnTo>
                    <a:pt x="62864" y="24665"/>
                  </a:lnTo>
                  <a:lnTo>
                    <a:pt x="63296" y="24781"/>
                  </a:lnTo>
                  <a:lnTo>
                    <a:pt x="63728" y="24897"/>
                  </a:lnTo>
                  <a:lnTo>
                    <a:pt x="64143" y="25013"/>
                  </a:lnTo>
                  <a:lnTo>
                    <a:pt x="64541" y="25163"/>
                  </a:lnTo>
                  <a:lnTo>
                    <a:pt x="64940" y="25296"/>
                  </a:lnTo>
                  <a:lnTo>
                    <a:pt x="65322" y="25462"/>
                  </a:lnTo>
                  <a:lnTo>
                    <a:pt x="65687" y="25628"/>
                  </a:lnTo>
                  <a:lnTo>
                    <a:pt x="66053" y="25811"/>
                  </a:lnTo>
                  <a:lnTo>
                    <a:pt x="66418" y="25993"/>
                  </a:lnTo>
                  <a:lnTo>
                    <a:pt x="66750" y="26193"/>
                  </a:lnTo>
                  <a:lnTo>
                    <a:pt x="67083" y="26392"/>
                  </a:lnTo>
                  <a:lnTo>
                    <a:pt x="67415" y="26624"/>
                  </a:lnTo>
                  <a:lnTo>
                    <a:pt x="67730" y="26840"/>
                  </a:lnTo>
                  <a:lnTo>
                    <a:pt x="68029" y="27089"/>
                  </a:lnTo>
                  <a:lnTo>
                    <a:pt x="68328" y="27338"/>
                  </a:lnTo>
                  <a:lnTo>
                    <a:pt x="68594" y="27588"/>
                  </a:lnTo>
                  <a:lnTo>
                    <a:pt x="68860" y="27870"/>
                  </a:lnTo>
                  <a:lnTo>
                    <a:pt x="69109" y="28169"/>
                  </a:lnTo>
                  <a:lnTo>
                    <a:pt x="68561" y="28717"/>
                  </a:lnTo>
                  <a:lnTo>
                    <a:pt x="67681" y="29581"/>
                  </a:lnTo>
                  <a:lnTo>
                    <a:pt x="66800" y="30461"/>
                  </a:lnTo>
                  <a:lnTo>
                    <a:pt x="65937" y="31358"/>
                  </a:lnTo>
                  <a:lnTo>
                    <a:pt x="65521" y="31823"/>
                  </a:lnTo>
                  <a:lnTo>
                    <a:pt x="65106" y="32288"/>
                  </a:lnTo>
                  <a:lnTo>
                    <a:pt x="65023" y="31839"/>
                  </a:lnTo>
                  <a:lnTo>
                    <a:pt x="64923" y="31408"/>
                  </a:lnTo>
                  <a:lnTo>
                    <a:pt x="64824" y="30992"/>
                  </a:lnTo>
                  <a:lnTo>
                    <a:pt x="64708" y="30577"/>
                  </a:lnTo>
                  <a:lnTo>
                    <a:pt x="64458" y="29763"/>
                  </a:lnTo>
                  <a:lnTo>
                    <a:pt x="64176" y="28983"/>
                  </a:lnTo>
                  <a:lnTo>
                    <a:pt x="63877" y="28252"/>
                  </a:lnTo>
                  <a:lnTo>
                    <a:pt x="63578" y="27554"/>
                  </a:lnTo>
                  <a:lnTo>
                    <a:pt x="63279" y="26923"/>
                  </a:lnTo>
                  <a:lnTo>
                    <a:pt x="62980" y="26342"/>
                  </a:lnTo>
                  <a:lnTo>
                    <a:pt x="62482" y="25412"/>
                  </a:lnTo>
                  <a:lnTo>
                    <a:pt x="61967" y="24482"/>
                  </a:lnTo>
                  <a:close/>
                  <a:moveTo>
                    <a:pt x="39994" y="30046"/>
                  </a:moveTo>
                  <a:lnTo>
                    <a:pt x="40260" y="30378"/>
                  </a:lnTo>
                  <a:lnTo>
                    <a:pt x="40509" y="30710"/>
                  </a:lnTo>
                  <a:lnTo>
                    <a:pt x="40725" y="31059"/>
                  </a:lnTo>
                  <a:lnTo>
                    <a:pt x="40941" y="31408"/>
                  </a:lnTo>
                  <a:lnTo>
                    <a:pt x="41140" y="31773"/>
                  </a:lnTo>
                  <a:lnTo>
                    <a:pt x="41323" y="32138"/>
                  </a:lnTo>
                  <a:lnTo>
                    <a:pt x="41489" y="32504"/>
                  </a:lnTo>
                  <a:lnTo>
                    <a:pt x="41638" y="32886"/>
                  </a:lnTo>
                  <a:lnTo>
                    <a:pt x="41389" y="32587"/>
                  </a:lnTo>
                  <a:lnTo>
                    <a:pt x="41157" y="32255"/>
                  </a:lnTo>
                  <a:lnTo>
                    <a:pt x="40941" y="31922"/>
                  </a:lnTo>
                  <a:lnTo>
                    <a:pt x="40725" y="31590"/>
                  </a:lnTo>
                  <a:lnTo>
                    <a:pt x="40509" y="31208"/>
                  </a:lnTo>
                  <a:lnTo>
                    <a:pt x="40326" y="30826"/>
                  </a:lnTo>
                  <a:lnTo>
                    <a:pt x="40144" y="30444"/>
                  </a:lnTo>
                  <a:lnTo>
                    <a:pt x="39994" y="30046"/>
                  </a:lnTo>
                  <a:close/>
                  <a:moveTo>
                    <a:pt x="51703" y="24665"/>
                  </a:moveTo>
                  <a:lnTo>
                    <a:pt x="51869" y="24963"/>
                  </a:lnTo>
                  <a:lnTo>
                    <a:pt x="52019" y="25262"/>
                  </a:lnTo>
                  <a:lnTo>
                    <a:pt x="52152" y="25578"/>
                  </a:lnTo>
                  <a:lnTo>
                    <a:pt x="52268" y="25894"/>
                  </a:lnTo>
                  <a:lnTo>
                    <a:pt x="52367" y="26209"/>
                  </a:lnTo>
                  <a:lnTo>
                    <a:pt x="52450" y="26525"/>
                  </a:lnTo>
                  <a:lnTo>
                    <a:pt x="52517" y="26857"/>
                  </a:lnTo>
                  <a:lnTo>
                    <a:pt x="52550" y="27189"/>
                  </a:lnTo>
                  <a:lnTo>
                    <a:pt x="52567" y="27488"/>
                  </a:lnTo>
                  <a:lnTo>
                    <a:pt x="52550" y="27787"/>
                  </a:lnTo>
                  <a:lnTo>
                    <a:pt x="52534" y="28086"/>
                  </a:lnTo>
                  <a:lnTo>
                    <a:pt x="52484" y="28368"/>
                  </a:lnTo>
                  <a:lnTo>
                    <a:pt x="52434" y="28651"/>
                  </a:lnTo>
                  <a:lnTo>
                    <a:pt x="52351" y="28933"/>
                  </a:lnTo>
                  <a:lnTo>
                    <a:pt x="52268" y="29199"/>
                  </a:lnTo>
                  <a:lnTo>
                    <a:pt x="52168" y="29481"/>
                  </a:lnTo>
                  <a:lnTo>
                    <a:pt x="52035" y="29747"/>
                  </a:lnTo>
                  <a:lnTo>
                    <a:pt x="51902" y="29996"/>
                  </a:lnTo>
                  <a:lnTo>
                    <a:pt x="51753" y="30262"/>
                  </a:lnTo>
                  <a:lnTo>
                    <a:pt x="51603" y="30511"/>
                  </a:lnTo>
                  <a:lnTo>
                    <a:pt x="51421" y="30743"/>
                  </a:lnTo>
                  <a:lnTo>
                    <a:pt x="51238" y="30992"/>
                  </a:lnTo>
                  <a:lnTo>
                    <a:pt x="51039" y="31225"/>
                  </a:lnTo>
                  <a:lnTo>
                    <a:pt x="50839" y="31457"/>
                  </a:lnTo>
                  <a:lnTo>
                    <a:pt x="50391" y="31922"/>
                  </a:lnTo>
                  <a:lnTo>
                    <a:pt x="49926" y="32354"/>
                  </a:lnTo>
                  <a:lnTo>
                    <a:pt x="49411" y="32786"/>
                  </a:lnTo>
                  <a:lnTo>
                    <a:pt x="48880" y="33201"/>
                  </a:lnTo>
                  <a:lnTo>
                    <a:pt x="48315" y="33600"/>
                  </a:lnTo>
                  <a:lnTo>
                    <a:pt x="47734" y="33982"/>
                  </a:lnTo>
                  <a:lnTo>
                    <a:pt x="47152" y="34347"/>
                  </a:lnTo>
                  <a:lnTo>
                    <a:pt x="46554" y="34713"/>
                  </a:lnTo>
                  <a:lnTo>
                    <a:pt x="46272" y="34497"/>
                  </a:lnTo>
                  <a:lnTo>
                    <a:pt x="46123" y="34364"/>
                  </a:lnTo>
                  <a:lnTo>
                    <a:pt x="45973" y="34214"/>
                  </a:lnTo>
                  <a:lnTo>
                    <a:pt x="45840" y="34065"/>
                  </a:lnTo>
                  <a:lnTo>
                    <a:pt x="45707" y="33899"/>
                  </a:lnTo>
                  <a:lnTo>
                    <a:pt x="45591" y="33733"/>
                  </a:lnTo>
                  <a:lnTo>
                    <a:pt x="45491" y="33550"/>
                  </a:lnTo>
                  <a:lnTo>
                    <a:pt x="45392" y="33367"/>
                  </a:lnTo>
                  <a:lnTo>
                    <a:pt x="45292" y="33185"/>
                  </a:lnTo>
                  <a:lnTo>
                    <a:pt x="45209" y="32985"/>
                  </a:lnTo>
                  <a:lnTo>
                    <a:pt x="45143" y="32769"/>
                  </a:lnTo>
                  <a:lnTo>
                    <a:pt x="45076" y="32570"/>
                  </a:lnTo>
                  <a:lnTo>
                    <a:pt x="45026" y="32354"/>
                  </a:lnTo>
                  <a:lnTo>
                    <a:pt x="44993" y="32138"/>
                  </a:lnTo>
                  <a:lnTo>
                    <a:pt x="44960" y="31906"/>
                  </a:lnTo>
                  <a:lnTo>
                    <a:pt x="44943" y="31673"/>
                  </a:lnTo>
                  <a:lnTo>
                    <a:pt x="44927" y="31441"/>
                  </a:lnTo>
                  <a:lnTo>
                    <a:pt x="44927" y="31125"/>
                  </a:lnTo>
                  <a:lnTo>
                    <a:pt x="44960" y="30810"/>
                  </a:lnTo>
                  <a:lnTo>
                    <a:pt x="44993" y="30494"/>
                  </a:lnTo>
                  <a:lnTo>
                    <a:pt x="45060" y="30195"/>
                  </a:lnTo>
                  <a:lnTo>
                    <a:pt x="45126" y="29880"/>
                  </a:lnTo>
                  <a:lnTo>
                    <a:pt x="45209" y="29564"/>
                  </a:lnTo>
                  <a:lnTo>
                    <a:pt x="45325" y="29265"/>
                  </a:lnTo>
                  <a:lnTo>
                    <a:pt x="45442" y="28966"/>
                  </a:lnTo>
                  <a:lnTo>
                    <a:pt x="45575" y="28667"/>
                  </a:lnTo>
                  <a:lnTo>
                    <a:pt x="45724" y="28385"/>
                  </a:lnTo>
                  <a:lnTo>
                    <a:pt x="45890" y="28102"/>
                  </a:lnTo>
                  <a:lnTo>
                    <a:pt x="46056" y="27837"/>
                  </a:lnTo>
                  <a:lnTo>
                    <a:pt x="46255" y="27588"/>
                  </a:lnTo>
                  <a:lnTo>
                    <a:pt x="46455" y="27355"/>
                  </a:lnTo>
                  <a:lnTo>
                    <a:pt x="46654" y="27123"/>
                  </a:lnTo>
                  <a:lnTo>
                    <a:pt x="46887" y="26907"/>
                  </a:lnTo>
                  <a:lnTo>
                    <a:pt x="47136" y="26691"/>
                  </a:lnTo>
                  <a:lnTo>
                    <a:pt x="47401" y="26475"/>
                  </a:lnTo>
                  <a:lnTo>
                    <a:pt x="47684" y="26276"/>
                  </a:lnTo>
                  <a:lnTo>
                    <a:pt x="47950" y="26093"/>
                  </a:lnTo>
                  <a:lnTo>
                    <a:pt x="48249" y="25927"/>
                  </a:lnTo>
                  <a:lnTo>
                    <a:pt x="48531" y="25761"/>
                  </a:lnTo>
                  <a:lnTo>
                    <a:pt x="48830" y="25611"/>
                  </a:lnTo>
                  <a:lnTo>
                    <a:pt x="49129" y="25462"/>
                  </a:lnTo>
                  <a:lnTo>
                    <a:pt x="49444" y="25345"/>
                  </a:lnTo>
                  <a:lnTo>
                    <a:pt x="49760" y="25213"/>
                  </a:lnTo>
                  <a:lnTo>
                    <a:pt x="50391" y="24997"/>
                  </a:lnTo>
                  <a:lnTo>
                    <a:pt x="51039" y="24814"/>
                  </a:lnTo>
                  <a:lnTo>
                    <a:pt x="51703" y="24665"/>
                  </a:lnTo>
                  <a:close/>
                  <a:moveTo>
                    <a:pt x="69524" y="28700"/>
                  </a:moveTo>
                  <a:lnTo>
                    <a:pt x="69806" y="29149"/>
                  </a:lnTo>
                  <a:lnTo>
                    <a:pt x="70072" y="29614"/>
                  </a:lnTo>
                  <a:lnTo>
                    <a:pt x="70321" y="30096"/>
                  </a:lnTo>
                  <a:lnTo>
                    <a:pt x="70521" y="30577"/>
                  </a:lnTo>
                  <a:lnTo>
                    <a:pt x="70703" y="31092"/>
                  </a:lnTo>
                  <a:lnTo>
                    <a:pt x="70853" y="31607"/>
                  </a:lnTo>
                  <a:lnTo>
                    <a:pt x="70986" y="32122"/>
                  </a:lnTo>
                  <a:lnTo>
                    <a:pt x="71069" y="32653"/>
                  </a:lnTo>
                  <a:lnTo>
                    <a:pt x="70504" y="33019"/>
                  </a:lnTo>
                  <a:lnTo>
                    <a:pt x="69906" y="33351"/>
                  </a:lnTo>
                  <a:lnTo>
                    <a:pt x="69292" y="33666"/>
                  </a:lnTo>
                  <a:lnTo>
                    <a:pt x="68644" y="33932"/>
                  </a:lnTo>
                  <a:lnTo>
                    <a:pt x="68245" y="34082"/>
                  </a:lnTo>
                  <a:lnTo>
                    <a:pt x="67847" y="34214"/>
                  </a:lnTo>
                  <a:lnTo>
                    <a:pt x="67448" y="34347"/>
                  </a:lnTo>
                  <a:lnTo>
                    <a:pt x="67033" y="34464"/>
                  </a:lnTo>
                  <a:lnTo>
                    <a:pt x="66618" y="34563"/>
                  </a:lnTo>
                  <a:lnTo>
                    <a:pt x="66202" y="34646"/>
                  </a:lnTo>
                  <a:lnTo>
                    <a:pt x="65787" y="34713"/>
                  </a:lnTo>
                  <a:lnTo>
                    <a:pt x="65355" y="34779"/>
                  </a:lnTo>
                  <a:lnTo>
                    <a:pt x="65355" y="34381"/>
                  </a:lnTo>
                  <a:lnTo>
                    <a:pt x="65322" y="33965"/>
                  </a:lnTo>
                  <a:lnTo>
                    <a:pt x="65289" y="33567"/>
                  </a:lnTo>
                  <a:lnTo>
                    <a:pt x="65256" y="33168"/>
                  </a:lnTo>
                  <a:lnTo>
                    <a:pt x="65687" y="32637"/>
                  </a:lnTo>
                  <a:lnTo>
                    <a:pt x="66136" y="32122"/>
                  </a:lnTo>
                  <a:lnTo>
                    <a:pt x="66601" y="31623"/>
                  </a:lnTo>
                  <a:lnTo>
                    <a:pt x="67083" y="31125"/>
                  </a:lnTo>
                  <a:lnTo>
                    <a:pt x="68046" y="30145"/>
                  </a:lnTo>
                  <a:lnTo>
                    <a:pt x="69026" y="29182"/>
                  </a:lnTo>
                  <a:lnTo>
                    <a:pt x="69524" y="28700"/>
                  </a:lnTo>
                  <a:close/>
                  <a:moveTo>
                    <a:pt x="64658" y="33915"/>
                  </a:moveTo>
                  <a:lnTo>
                    <a:pt x="64674" y="34381"/>
                  </a:lnTo>
                  <a:lnTo>
                    <a:pt x="64691" y="34862"/>
                  </a:lnTo>
                  <a:lnTo>
                    <a:pt x="63977" y="34895"/>
                  </a:lnTo>
                  <a:lnTo>
                    <a:pt x="64159" y="34630"/>
                  </a:lnTo>
                  <a:lnTo>
                    <a:pt x="64326" y="34364"/>
                  </a:lnTo>
                  <a:lnTo>
                    <a:pt x="64658" y="33915"/>
                  </a:lnTo>
                  <a:close/>
                  <a:moveTo>
                    <a:pt x="58944" y="24166"/>
                  </a:moveTo>
                  <a:lnTo>
                    <a:pt x="59509" y="24199"/>
                  </a:lnTo>
                  <a:lnTo>
                    <a:pt x="60057" y="24249"/>
                  </a:lnTo>
                  <a:lnTo>
                    <a:pt x="60589" y="24299"/>
                  </a:lnTo>
                  <a:lnTo>
                    <a:pt x="61104" y="24349"/>
                  </a:lnTo>
                  <a:lnTo>
                    <a:pt x="61768" y="25495"/>
                  </a:lnTo>
                  <a:lnTo>
                    <a:pt x="62083" y="26076"/>
                  </a:lnTo>
                  <a:lnTo>
                    <a:pt x="62399" y="26658"/>
                  </a:lnTo>
                  <a:lnTo>
                    <a:pt x="62698" y="27255"/>
                  </a:lnTo>
                  <a:lnTo>
                    <a:pt x="63014" y="27936"/>
                  </a:lnTo>
                  <a:lnTo>
                    <a:pt x="63329" y="28667"/>
                  </a:lnTo>
                  <a:lnTo>
                    <a:pt x="63645" y="29448"/>
                  </a:lnTo>
                  <a:lnTo>
                    <a:pt x="63927" y="30278"/>
                  </a:lnTo>
                  <a:lnTo>
                    <a:pt x="64043" y="30710"/>
                  </a:lnTo>
                  <a:lnTo>
                    <a:pt x="64176" y="31142"/>
                  </a:lnTo>
                  <a:lnTo>
                    <a:pt x="64292" y="31590"/>
                  </a:lnTo>
                  <a:lnTo>
                    <a:pt x="64392" y="32039"/>
                  </a:lnTo>
                  <a:lnTo>
                    <a:pt x="64475" y="32504"/>
                  </a:lnTo>
                  <a:lnTo>
                    <a:pt x="64541" y="32969"/>
                  </a:lnTo>
                  <a:lnTo>
                    <a:pt x="64159" y="33467"/>
                  </a:lnTo>
                  <a:lnTo>
                    <a:pt x="63777" y="33982"/>
                  </a:lnTo>
                  <a:lnTo>
                    <a:pt x="63479" y="34430"/>
                  </a:lnTo>
                  <a:lnTo>
                    <a:pt x="63346" y="34663"/>
                  </a:lnTo>
                  <a:lnTo>
                    <a:pt x="63196" y="34912"/>
                  </a:lnTo>
                  <a:lnTo>
                    <a:pt x="62681" y="34895"/>
                  </a:lnTo>
                  <a:lnTo>
                    <a:pt x="62150" y="34862"/>
                  </a:lnTo>
                  <a:lnTo>
                    <a:pt x="61469" y="34796"/>
                  </a:lnTo>
                  <a:lnTo>
                    <a:pt x="60572" y="34713"/>
                  </a:lnTo>
                  <a:lnTo>
                    <a:pt x="60124" y="34679"/>
                  </a:lnTo>
                  <a:lnTo>
                    <a:pt x="59675" y="34663"/>
                  </a:lnTo>
                  <a:lnTo>
                    <a:pt x="59360" y="34679"/>
                  </a:lnTo>
                  <a:lnTo>
                    <a:pt x="59061" y="34696"/>
                  </a:lnTo>
                  <a:lnTo>
                    <a:pt x="58762" y="34729"/>
                  </a:lnTo>
                  <a:lnTo>
                    <a:pt x="58463" y="34779"/>
                  </a:lnTo>
                  <a:lnTo>
                    <a:pt x="58280" y="34331"/>
                  </a:lnTo>
                  <a:lnTo>
                    <a:pt x="58114" y="33849"/>
                  </a:lnTo>
                  <a:lnTo>
                    <a:pt x="57981" y="33367"/>
                  </a:lnTo>
                  <a:lnTo>
                    <a:pt x="57865" y="32886"/>
                  </a:lnTo>
                  <a:lnTo>
                    <a:pt x="57765" y="32387"/>
                  </a:lnTo>
                  <a:lnTo>
                    <a:pt x="57682" y="31873"/>
                  </a:lnTo>
                  <a:lnTo>
                    <a:pt x="57632" y="31358"/>
                  </a:lnTo>
                  <a:lnTo>
                    <a:pt x="57599" y="30826"/>
                  </a:lnTo>
                  <a:lnTo>
                    <a:pt x="57583" y="30278"/>
                  </a:lnTo>
                  <a:lnTo>
                    <a:pt x="57599" y="29747"/>
                  </a:lnTo>
                  <a:lnTo>
                    <a:pt x="57632" y="29199"/>
                  </a:lnTo>
                  <a:lnTo>
                    <a:pt x="57699" y="28634"/>
                  </a:lnTo>
                  <a:lnTo>
                    <a:pt x="57765" y="28086"/>
                  </a:lnTo>
                  <a:lnTo>
                    <a:pt x="57865" y="27521"/>
                  </a:lnTo>
                  <a:lnTo>
                    <a:pt x="57998" y="26956"/>
                  </a:lnTo>
                  <a:lnTo>
                    <a:pt x="58147" y="26392"/>
                  </a:lnTo>
                  <a:lnTo>
                    <a:pt x="58313" y="25827"/>
                  </a:lnTo>
                  <a:lnTo>
                    <a:pt x="58513" y="25262"/>
                  </a:lnTo>
                  <a:lnTo>
                    <a:pt x="58712" y="24714"/>
                  </a:lnTo>
                  <a:lnTo>
                    <a:pt x="58944" y="24166"/>
                  </a:lnTo>
                  <a:close/>
                  <a:moveTo>
                    <a:pt x="33550" y="26276"/>
                  </a:moveTo>
                  <a:lnTo>
                    <a:pt x="34181" y="26425"/>
                  </a:lnTo>
                  <a:lnTo>
                    <a:pt x="34796" y="26591"/>
                  </a:lnTo>
                  <a:lnTo>
                    <a:pt x="35393" y="26807"/>
                  </a:lnTo>
                  <a:lnTo>
                    <a:pt x="35991" y="27040"/>
                  </a:lnTo>
                  <a:lnTo>
                    <a:pt x="35875" y="27571"/>
                  </a:lnTo>
                  <a:lnTo>
                    <a:pt x="35709" y="28086"/>
                  </a:lnTo>
                  <a:lnTo>
                    <a:pt x="35510" y="28601"/>
                  </a:lnTo>
                  <a:lnTo>
                    <a:pt x="35277" y="29099"/>
                  </a:lnTo>
                  <a:lnTo>
                    <a:pt x="34995" y="29597"/>
                  </a:lnTo>
                  <a:lnTo>
                    <a:pt x="34696" y="30079"/>
                  </a:lnTo>
                  <a:lnTo>
                    <a:pt x="34347" y="30544"/>
                  </a:lnTo>
                  <a:lnTo>
                    <a:pt x="33982" y="30976"/>
                  </a:lnTo>
                  <a:lnTo>
                    <a:pt x="33650" y="31341"/>
                  </a:lnTo>
                  <a:lnTo>
                    <a:pt x="33301" y="31690"/>
                  </a:lnTo>
                  <a:lnTo>
                    <a:pt x="32570" y="32371"/>
                  </a:lnTo>
                  <a:lnTo>
                    <a:pt x="31972" y="32919"/>
                  </a:lnTo>
                  <a:lnTo>
                    <a:pt x="31690" y="33201"/>
                  </a:lnTo>
                  <a:lnTo>
                    <a:pt x="31407" y="33500"/>
                  </a:lnTo>
                  <a:lnTo>
                    <a:pt x="31125" y="33799"/>
                  </a:lnTo>
                  <a:lnTo>
                    <a:pt x="30859" y="34098"/>
                  </a:lnTo>
                  <a:lnTo>
                    <a:pt x="30610" y="34414"/>
                  </a:lnTo>
                  <a:lnTo>
                    <a:pt x="30378" y="34746"/>
                  </a:lnTo>
                  <a:lnTo>
                    <a:pt x="30062" y="34696"/>
                  </a:lnTo>
                  <a:lnTo>
                    <a:pt x="29730" y="34663"/>
                  </a:lnTo>
                  <a:lnTo>
                    <a:pt x="29066" y="34613"/>
                  </a:lnTo>
                  <a:lnTo>
                    <a:pt x="28401" y="34613"/>
                  </a:lnTo>
                  <a:lnTo>
                    <a:pt x="27720" y="34646"/>
                  </a:lnTo>
                  <a:lnTo>
                    <a:pt x="27039" y="34713"/>
                  </a:lnTo>
                  <a:lnTo>
                    <a:pt x="26358" y="34829"/>
                  </a:lnTo>
                  <a:lnTo>
                    <a:pt x="25677" y="34978"/>
                  </a:lnTo>
                  <a:lnTo>
                    <a:pt x="24997" y="35161"/>
                  </a:lnTo>
                  <a:lnTo>
                    <a:pt x="24880" y="35194"/>
                  </a:lnTo>
                  <a:lnTo>
                    <a:pt x="24814" y="34663"/>
                  </a:lnTo>
                  <a:lnTo>
                    <a:pt x="24664" y="33417"/>
                  </a:lnTo>
                  <a:lnTo>
                    <a:pt x="24482" y="32172"/>
                  </a:lnTo>
                  <a:lnTo>
                    <a:pt x="24382" y="31557"/>
                  </a:lnTo>
                  <a:lnTo>
                    <a:pt x="24266" y="30943"/>
                  </a:lnTo>
                  <a:lnTo>
                    <a:pt x="24133" y="30345"/>
                  </a:lnTo>
                  <a:lnTo>
                    <a:pt x="23967" y="29747"/>
                  </a:lnTo>
                  <a:lnTo>
                    <a:pt x="24299" y="29398"/>
                  </a:lnTo>
                  <a:lnTo>
                    <a:pt x="24631" y="29049"/>
                  </a:lnTo>
                  <a:lnTo>
                    <a:pt x="25312" y="29049"/>
                  </a:lnTo>
                  <a:lnTo>
                    <a:pt x="25927" y="28999"/>
                  </a:lnTo>
                  <a:lnTo>
                    <a:pt x="26541" y="28950"/>
                  </a:lnTo>
                  <a:lnTo>
                    <a:pt x="27139" y="28866"/>
                  </a:lnTo>
                  <a:lnTo>
                    <a:pt x="27720" y="28767"/>
                  </a:lnTo>
                  <a:lnTo>
                    <a:pt x="28302" y="28651"/>
                  </a:lnTo>
                  <a:lnTo>
                    <a:pt x="28883" y="28501"/>
                  </a:lnTo>
                  <a:lnTo>
                    <a:pt x="29448" y="28335"/>
                  </a:lnTo>
                  <a:lnTo>
                    <a:pt x="30012" y="28152"/>
                  </a:lnTo>
                  <a:lnTo>
                    <a:pt x="30544" y="27953"/>
                  </a:lnTo>
                  <a:lnTo>
                    <a:pt x="31092" y="27720"/>
                  </a:lnTo>
                  <a:lnTo>
                    <a:pt x="31607" y="27471"/>
                  </a:lnTo>
                  <a:lnTo>
                    <a:pt x="32122" y="27206"/>
                  </a:lnTo>
                  <a:lnTo>
                    <a:pt x="32603" y="26923"/>
                  </a:lnTo>
                  <a:lnTo>
                    <a:pt x="33085" y="26608"/>
                  </a:lnTo>
                  <a:lnTo>
                    <a:pt x="33550" y="26276"/>
                  </a:lnTo>
                  <a:close/>
                  <a:moveTo>
                    <a:pt x="56652" y="24166"/>
                  </a:moveTo>
                  <a:lnTo>
                    <a:pt x="56387" y="25462"/>
                  </a:lnTo>
                  <a:lnTo>
                    <a:pt x="56204" y="26375"/>
                  </a:lnTo>
                  <a:lnTo>
                    <a:pt x="56005" y="27305"/>
                  </a:lnTo>
                  <a:lnTo>
                    <a:pt x="55789" y="28235"/>
                  </a:lnTo>
                  <a:lnTo>
                    <a:pt x="55673" y="28684"/>
                  </a:lnTo>
                  <a:lnTo>
                    <a:pt x="55540" y="29132"/>
                  </a:lnTo>
                  <a:lnTo>
                    <a:pt x="55390" y="29581"/>
                  </a:lnTo>
                  <a:lnTo>
                    <a:pt x="55241" y="30029"/>
                  </a:lnTo>
                  <a:lnTo>
                    <a:pt x="55075" y="30461"/>
                  </a:lnTo>
                  <a:lnTo>
                    <a:pt x="54892" y="30893"/>
                  </a:lnTo>
                  <a:lnTo>
                    <a:pt x="54693" y="31308"/>
                  </a:lnTo>
                  <a:lnTo>
                    <a:pt x="54477" y="31707"/>
                  </a:lnTo>
                  <a:lnTo>
                    <a:pt x="54244" y="32122"/>
                  </a:lnTo>
                  <a:lnTo>
                    <a:pt x="53995" y="32504"/>
                  </a:lnTo>
                  <a:lnTo>
                    <a:pt x="53796" y="32769"/>
                  </a:lnTo>
                  <a:lnTo>
                    <a:pt x="53580" y="33035"/>
                  </a:lnTo>
                  <a:lnTo>
                    <a:pt x="53347" y="33301"/>
                  </a:lnTo>
                  <a:lnTo>
                    <a:pt x="53098" y="33533"/>
                  </a:lnTo>
                  <a:lnTo>
                    <a:pt x="52832" y="33766"/>
                  </a:lnTo>
                  <a:lnTo>
                    <a:pt x="52567" y="33982"/>
                  </a:lnTo>
                  <a:lnTo>
                    <a:pt x="52284" y="34198"/>
                  </a:lnTo>
                  <a:lnTo>
                    <a:pt x="51985" y="34381"/>
                  </a:lnTo>
                  <a:lnTo>
                    <a:pt x="51686" y="34563"/>
                  </a:lnTo>
                  <a:lnTo>
                    <a:pt x="51388" y="34729"/>
                  </a:lnTo>
                  <a:lnTo>
                    <a:pt x="51072" y="34879"/>
                  </a:lnTo>
                  <a:lnTo>
                    <a:pt x="50756" y="34995"/>
                  </a:lnTo>
                  <a:lnTo>
                    <a:pt x="50441" y="35111"/>
                  </a:lnTo>
                  <a:lnTo>
                    <a:pt x="50109" y="35211"/>
                  </a:lnTo>
                  <a:lnTo>
                    <a:pt x="49793" y="35277"/>
                  </a:lnTo>
                  <a:lnTo>
                    <a:pt x="49461" y="35327"/>
                  </a:lnTo>
                  <a:lnTo>
                    <a:pt x="49228" y="35360"/>
                  </a:lnTo>
                  <a:lnTo>
                    <a:pt x="48979" y="35377"/>
                  </a:lnTo>
                  <a:lnTo>
                    <a:pt x="48697" y="35377"/>
                  </a:lnTo>
                  <a:lnTo>
                    <a:pt x="48415" y="35360"/>
                  </a:lnTo>
                  <a:lnTo>
                    <a:pt x="48132" y="35327"/>
                  </a:lnTo>
                  <a:lnTo>
                    <a:pt x="47833" y="35277"/>
                  </a:lnTo>
                  <a:lnTo>
                    <a:pt x="47534" y="35194"/>
                  </a:lnTo>
                  <a:lnTo>
                    <a:pt x="47235" y="35078"/>
                  </a:lnTo>
                  <a:lnTo>
                    <a:pt x="47717" y="34779"/>
                  </a:lnTo>
                  <a:lnTo>
                    <a:pt x="48215" y="34464"/>
                  </a:lnTo>
                  <a:lnTo>
                    <a:pt x="48697" y="34131"/>
                  </a:lnTo>
                  <a:lnTo>
                    <a:pt x="49195" y="33783"/>
                  </a:lnTo>
                  <a:lnTo>
                    <a:pt x="49677" y="33417"/>
                  </a:lnTo>
                  <a:lnTo>
                    <a:pt x="50142" y="33035"/>
                  </a:lnTo>
                  <a:lnTo>
                    <a:pt x="50607" y="32637"/>
                  </a:lnTo>
                  <a:lnTo>
                    <a:pt x="51022" y="32238"/>
                  </a:lnTo>
                  <a:lnTo>
                    <a:pt x="51321" y="31922"/>
                  </a:lnTo>
                  <a:lnTo>
                    <a:pt x="51587" y="31623"/>
                  </a:lnTo>
                  <a:lnTo>
                    <a:pt x="51819" y="31325"/>
                  </a:lnTo>
                  <a:lnTo>
                    <a:pt x="52052" y="31009"/>
                  </a:lnTo>
                  <a:lnTo>
                    <a:pt x="52268" y="30693"/>
                  </a:lnTo>
                  <a:lnTo>
                    <a:pt x="52450" y="30394"/>
                  </a:lnTo>
                  <a:lnTo>
                    <a:pt x="52617" y="30079"/>
                  </a:lnTo>
                  <a:lnTo>
                    <a:pt x="52766" y="29747"/>
                  </a:lnTo>
                  <a:lnTo>
                    <a:pt x="52882" y="29431"/>
                  </a:lnTo>
                  <a:lnTo>
                    <a:pt x="52999" y="29116"/>
                  </a:lnTo>
                  <a:lnTo>
                    <a:pt x="53082" y="28783"/>
                  </a:lnTo>
                  <a:lnTo>
                    <a:pt x="53148" y="28468"/>
                  </a:lnTo>
                  <a:lnTo>
                    <a:pt x="53198" y="28136"/>
                  </a:lnTo>
                  <a:lnTo>
                    <a:pt x="53214" y="27804"/>
                  </a:lnTo>
                  <a:lnTo>
                    <a:pt x="53231" y="27471"/>
                  </a:lnTo>
                  <a:lnTo>
                    <a:pt x="53214" y="27139"/>
                  </a:lnTo>
                  <a:lnTo>
                    <a:pt x="53181" y="26790"/>
                  </a:lnTo>
                  <a:lnTo>
                    <a:pt x="53115" y="26458"/>
                  </a:lnTo>
                  <a:lnTo>
                    <a:pt x="53048" y="26126"/>
                  </a:lnTo>
                  <a:lnTo>
                    <a:pt x="52949" y="25794"/>
                  </a:lnTo>
                  <a:lnTo>
                    <a:pt x="52832" y="25462"/>
                  </a:lnTo>
                  <a:lnTo>
                    <a:pt x="52700" y="25146"/>
                  </a:lnTo>
                  <a:lnTo>
                    <a:pt x="52550" y="24847"/>
                  </a:lnTo>
                  <a:lnTo>
                    <a:pt x="52401" y="24532"/>
                  </a:lnTo>
                  <a:lnTo>
                    <a:pt x="53131" y="24432"/>
                  </a:lnTo>
                  <a:lnTo>
                    <a:pt x="53846" y="24349"/>
                  </a:lnTo>
                  <a:lnTo>
                    <a:pt x="54576" y="24283"/>
                  </a:lnTo>
                  <a:lnTo>
                    <a:pt x="55274" y="24233"/>
                  </a:lnTo>
                  <a:lnTo>
                    <a:pt x="55971" y="24183"/>
                  </a:lnTo>
                  <a:lnTo>
                    <a:pt x="56652" y="24166"/>
                  </a:lnTo>
                  <a:close/>
                  <a:moveTo>
                    <a:pt x="45923" y="19865"/>
                  </a:moveTo>
                  <a:lnTo>
                    <a:pt x="46189" y="19898"/>
                  </a:lnTo>
                  <a:lnTo>
                    <a:pt x="46455" y="19931"/>
                  </a:lnTo>
                  <a:lnTo>
                    <a:pt x="46704" y="19998"/>
                  </a:lnTo>
                  <a:lnTo>
                    <a:pt x="46970" y="20064"/>
                  </a:lnTo>
                  <a:lnTo>
                    <a:pt x="47219" y="20147"/>
                  </a:lnTo>
                  <a:lnTo>
                    <a:pt x="47468" y="20263"/>
                  </a:lnTo>
                  <a:lnTo>
                    <a:pt x="47667" y="20363"/>
                  </a:lnTo>
                  <a:lnTo>
                    <a:pt x="47867" y="20463"/>
                  </a:lnTo>
                  <a:lnTo>
                    <a:pt x="48232" y="20712"/>
                  </a:lnTo>
                  <a:lnTo>
                    <a:pt x="48581" y="20977"/>
                  </a:lnTo>
                  <a:lnTo>
                    <a:pt x="48929" y="21260"/>
                  </a:lnTo>
                  <a:lnTo>
                    <a:pt x="49245" y="21559"/>
                  </a:lnTo>
                  <a:lnTo>
                    <a:pt x="49544" y="21874"/>
                  </a:lnTo>
                  <a:lnTo>
                    <a:pt x="50109" y="22505"/>
                  </a:lnTo>
                  <a:lnTo>
                    <a:pt x="50424" y="22871"/>
                  </a:lnTo>
                  <a:lnTo>
                    <a:pt x="50723" y="23253"/>
                  </a:lnTo>
                  <a:lnTo>
                    <a:pt x="51039" y="23651"/>
                  </a:lnTo>
                  <a:lnTo>
                    <a:pt x="51321" y="24067"/>
                  </a:lnTo>
                  <a:lnTo>
                    <a:pt x="50657" y="24233"/>
                  </a:lnTo>
                  <a:lnTo>
                    <a:pt x="50009" y="24415"/>
                  </a:lnTo>
                  <a:lnTo>
                    <a:pt x="49361" y="24648"/>
                  </a:lnTo>
                  <a:lnTo>
                    <a:pt x="49046" y="24781"/>
                  </a:lnTo>
                  <a:lnTo>
                    <a:pt x="48730" y="24914"/>
                  </a:lnTo>
                  <a:lnTo>
                    <a:pt x="48431" y="25063"/>
                  </a:lnTo>
                  <a:lnTo>
                    <a:pt x="48132" y="25229"/>
                  </a:lnTo>
                  <a:lnTo>
                    <a:pt x="47833" y="25395"/>
                  </a:lnTo>
                  <a:lnTo>
                    <a:pt x="47534" y="25578"/>
                  </a:lnTo>
                  <a:lnTo>
                    <a:pt x="47252" y="25761"/>
                  </a:lnTo>
                  <a:lnTo>
                    <a:pt x="46970" y="25960"/>
                  </a:lnTo>
                  <a:lnTo>
                    <a:pt x="46704" y="26176"/>
                  </a:lnTo>
                  <a:lnTo>
                    <a:pt x="46438" y="26408"/>
                  </a:lnTo>
                  <a:lnTo>
                    <a:pt x="46189" y="26658"/>
                  </a:lnTo>
                  <a:lnTo>
                    <a:pt x="45940" y="26907"/>
                  </a:lnTo>
                  <a:lnTo>
                    <a:pt x="45724" y="27172"/>
                  </a:lnTo>
                  <a:lnTo>
                    <a:pt x="45508" y="27455"/>
                  </a:lnTo>
                  <a:lnTo>
                    <a:pt x="45309" y="27754"/>
                  </a:lnTo>
                  <a:lnTo>
                    <a:pt x="45143" y="28053"/>
                  </a:lnTo>
                  <a:lnTo>
                    <a:pt x="44977" y="28368"/>
                  </a:lnTo>
                  <a:lnTo>
                    <a:pt x="44827" y="28700"/>
                  </a:lnTo>
                  <a:lnTo>
                    <a:pt x="44694" y="29033"/>
                  </a:lnTo>
                  <a:lnTo>
                    <a:pt x="44578" y="29365"/>
                  </a:lnTo>
                  <a:lnTo>
                    <a:pt x="44478" y="29697"/>
                  </a:lnTo>
                  <a:lnTo>
                    <a:pt x="44395" y="30046"/>
                  </a:lnTo>
                  <a:lnTo>
                    <a:pt x="44329" y="30394"/>
                  </a:lnTo>
                  <a:lnTo>
                    <a:pt x="44296" y="30743"/>
                  </a:lnTo>
                  <a:lnTo>
                    <a:pt x="44262" y="31109"/>
                  </a:lnTo>
                  <a:lnTo>
                    <a:pt x="44262" y="31457"/>
                  </a:lnTo>
                  <a:lnTo>
                    <a:pt x="44279" y="31723"/>
                  </a:lnTo>
                  <a:lnTo>
                    <a:pt x="44296" y="31989"/>
                  </a:lnTo>
                  <a:lnTo>
                    <a:pt x="44329" y="32255"/>
                  </a:lnTo>
                  <a:lnTo>
                    <a:pt x="44379" y="32504"/>
                  </a:lnTo>
                  <a:lnTo>
                    <a:pt x="44445" y="32753"/>
                  </a:lnTo>
                  <a:lnTo>
                    <a:pt x="44512" y="33002"/>
                  </a:lnTo>
                  <a:lnTo>
                    <a:pt x="44595" y="33235"/>
                  </a:lnTo>
                  <a:lnTo>
                    <a:pt x="44694" y="33467"/>
                  </a:lnTo>
                  <a:lnTo>
                    <a:pt x="44794" y="33683"/>
                  </a:lnTo>
                  <a:lnTo>
                    <a:pt x="44910" y="33899"/>
                  </a:lnTo>
                  <a:lnTo>
                    <a:pt x="45043" y="34115"/>
                  </a:lnTo>
                  <a:lnTo>
                    <a:pt x="45176" y="34314"/>
                  </a:lnTo>
                  <a:lnTo>
                    <a:pt x="45342" y="34497"/>
                  </a:lnTo>
                  <a:lnTo>
                    <a:pt x="45491" y="34679"/>
                  </a:lnTo>
                  <a:lnTo>
                    <a:pt x="45674" y="34846"/>
                  </a:lnTo>
                  <a:lnTo>
                    <a:pt x="45857" y="35012"/>
                  </a:lnTo>
                  <a:lnTo>
                    <a:pt x="45923" y="35078"/>
                  </a:lnTo>
                  <a:lnTo>
                    <a:pt x="45857" y="35111"/>
                  </a:lnTo>
                  <a:lnTo>
                    <a:pt x="45209" y="35493"/>
                  </a:lnTo>
                  <a:lnTo>
                    <a:pt x="45076" y="35443"/>
                  </a:lnTo>
                  <a:lnTo>
                    <a:pt x="44744" y="35294"/>
                  </a:lnTo>
                  <a:lnTo>
                    <a:pt x="44429" y="35145"/>
                  </a:lnTo>
                  <a:lnTo>
                    <a:pt x="44113" y="34962"/>
                  </a:lnTo>
                  <a:lnTo>
                    <a:pt x="43797" y="34779"/>
                  </a:lnTo>
                  <a:lnTo>
                    <a:pt x="43482" y="34580"/>
                  </a:lnTo>
                  <a:lnTo>
                    <a:pt x="43183" y="34364"/>
                  </a:lnTo>
                  <a:lnTo>
                    <a:pt x="42901" y="34148"/>
                  </a:lnTo>
                  <a:lnTo>
                    <a:pt x="42618" y="33899"/>
                  </a:lnTo>
                  <a:lnTo>
                    <a:pt x="42485" y="33351"/>
                  </a:lnTo>
                  <a:lnTo>
                    <a:pt x="42319" y="32803"/>
                  </a:lnTo>
                  <a:lnTo>
                    <a:pt x="42203" y="32504"/>
                  </a:lnTo>
                  <a:lnTo>
                    <a:pt x="42103" y="32221"/>
                  </a:lnTo>
                  <a:lnTo>
                    <a:pt x="41838" y="31657"/>
                  </a:lnTo>
                  <a:lnTo>
                    <a:pt x="41555" y="31109"/>
                  </a:lnTo>
                  <a:lnTo>
                    <a:pt x="41223" y="30594"/>
                  </a:lnTo>
                  <a:lnTo>
                    <a:pt x="40858" y="30079"/>
                  </a:lnTo>
                  <a:lnTo>
                    <a:pt x="40476" y="29581"/>
                  </a:lnTo>
                  <a:lnTo>
                    <a:pt x="40044" y="29099"/>
                  </a:lnTo>
                  <a:lnTo>
                    <a:pt x="39595" y="28651"/>
                  </a:lnTo>
                  <a:lnTo>
                    <a:pt x="39529" y="28302"/>
                  </a:lnTo>
                  <a:lnTo>
                    <a:pt x="39496" y="27953"/>
                  </a:lnTo>
                  <a:lnTo>
                    <a:pt x="39463" y="27621"/>
                  </a:lnTo>
                  <a:lnTo>
                    <a:pt x="39429" y="27272"/>
                  </a:lnTo>
                  <a:lnTo>
                    <a:pt x="39429" y="26923"/>
                  </a:lnTo>
                  <a:lnTo>
                    <a:pt x="39429" y="26591"/>
                  </a:lnTo>
                  <a:lnTo>
                    <a:pt x="39463" y="26242"/>
                  </a:lnTo>
                  <a:lnTo>
                    <a:pt x="39496" y="25910"/>
                  </a:lnTo>
                  <a:lnTo>
                    <a:pt x="39562" y="25495"/>
                  </a:lnTo>
                  <a:lnTo>
                    <a:pt x="39645" y="25096"/>
                  </a:lnTo>
                  <a:lnTo>
                    <a:pt x="39762" y="24714"/>
                  </a:lnTo>
                  <a:lnTo>
                    <a:pt x="39911" y="24316"/>
                  </a:lnTo>
                  <a:lnTo>
                    <a:pt x="40077" y="23934"/>
                  </a:lnTo>
                  <a:lnTo>
                    <a:pt x="40276" y="23552"/>
                  </a:lnTo>
                  <a:lnTo>
                    <a:pt x="40492" y="23186"/>
                  </a:lnTo>
                  <a:lnTo>
                    <a:pt x="40725" y="22821"/>
                  </a:lnTo>
                  <a:lnTo>
                    <a:pt x="40974" y="22489"/>
                  </a:lnTo>
                  <a:lnTo>
                    <a:pt x="41240" y="22157"/>
                  </a:lnTo>
                  <a:lnTo>
                    <a:pt x="41539" y="21841"/>
                  </a:lnTo>
                  <a:lnTo>
                    <a:pt x="41838" y="21542"/>
                  </a:lnTo>
                  <a:lnTo>
                    <a:pt x="42153" y="21260"/>
                  </a:lnTo>
                  <a:lnTo>
                    <a:pt x="42485" y="20994"/>
                  </a:lnTo>
                  <a:lnTo>
                    <a:pt x="42834" y="20762"/>
                  </a:lnTo>
                  <a:lnTo>
                    <a:pt x="43200" y="20546"/>
                  </a:lnTo>
                  <a:lnTo>
                    <a:pt x="43465" y="20413"/>
                  </a:lnTo>
                  <a:lnTo>
                    <a:pt x="43748" y="20280"/>
                  </a:lnTo>
                  <a:lnTo>
                    <a:pt x="44013" y="20180"/>
                  </a:lnTo>
                  <a:lnTo>
                    <a:pt x="44296" y="20081"/>
                  </a:lnTo>
                  <a:lnTo>
                    <a:pt x="44561" y="19998"/>
                  </a:lnTo>
                  <a:lnTo>
                    <a:pt x="44844" y="19948"/>
                  </a:lnTo>
                  <a:lnTo>
                    <a:pt x="45109" y="19898"/>
                  </a:lnTo>
                  <a:lnTo>
                    <a:pt x="45392" y="19881"/>
                  </a:lnTo>
                  <a:lnTo>
                    <a:pt x="45658" y="19865"/>
                  </a:lnTo>
                  <a:close/>
                  <a:moveTo>
                    <a:pt x="23552" y="30860"/>
                  </a:moveTo>
                  <a:lnTo>
                    <a:pt x="23651" y="31341"/>
                  </a:lnTo>
                  <a:lnTo>
                    <a:pt x="23751" y="31823"/>
                  </a:lnTo>
                  <a:lnTo>
                    <a:pt x="23900" y="32786"/>
                  </a:lnTo>
                  <a:lnTo>
                    <a:pt x="24033" y="33766"/>
                  </a:lnTo>
                  <a:lnTo>
                    <a:pt x="24150" y="34746"/>
                  </a:lnTo>
                  <a:lnTo>
                    <a:pt x="24233" y="35410"/>
                  </a:lnTo>
                  <a:lnTo>
                    <a:pt x="23485" y="35676"/>
                  </a:lnTo>
                  <a:lnTo>
                    <a:pt x="22738" y="35992"/>
                  </a:lnTo>
                  <a:lnTo>
                    <a:pt x="22738" y="35992"/>
                  </a:lnTo>
                  <a:lnTo>
                    <a:pt x="22854" y="35460"/>
                  </a:lnTo>
                  <a:lnTo>
                    <a:pt x="22970" y="34962"/>
                  </a:lnTo>
                  <a:lnTo>
                    <a:pt x="23053" y="34480"/>
                  </a:lnTo>
                  <a:lnTo>
                    <a:pt x="23120" y="34015"/>
                  </a:lnTo>
                  <a:lnTo>
                    <a:pt x="23286" y="32936"/>
                  </a:lnTo>
                  <a:lnTo>
                    <a:pt x="23435" y="31839"/>
                  </a:lnTo>
                  <a:lnTo>
                    <a:pt x="23552" y="30860"/>
                  </a:lnTo>
                  <a:close/>
                  <a:moveTo>
                    <a:pt x="58230" y="24150"/>
                  </a:moveTo>
                  <a:lnTo>
                    <a:pt x="58014" y="24648"/>
                  </a:lnTo>
                  <a:lnTo>
                    <a:pt x="57832" y="25163"/>
                  </a:lnTo>
                  <a:lnTo>
                    <a:pt x="57666" y="25678"/>
                  </a:lnTo>
                  <a:lnTo>
                    <a:pt x="57499" y="26209"/>
                  </a:lnTo>
                  <a:lnTo>
                    <a:pt x="57350" y="26807"/>
                  </a:lnTo>
                  <a:lnTo>
                    <a:pt x="57217" y="27388"/>
                  </a:lnTo>
                  <a:lnTo>
                    <a:pt x="57117" y="27970"/>
                  </a:lnTo>
                  <a:lnTo>
                    <a:pt x="57034" y="28551"/>
                  </a:lnTo>
                  <a:lnTo>
                    <a:pt x="56968" y="29116"/>
                  </a:lnTo>
                  <a:lnTo>
                    <a:pt x="56935" y="29697"/>
                  </a:lnTo>
                  <a:lnTo>
                    <a:pt x="56918" y="30262"/>
                  </a:lnTo>
                  <a:lnTo>
                    <a:pt x="56935" y="30810"/>
                  </a:lnTo>
                  <a:lnTo>
                    <a:pt x="56968" y="31374"/>
                  </a:lnTo>
                  <a:lnTo>
                    <a:pt x="57018" y="31906"/>
                  </a:lnTo>
                  <a:lnTo>
                    <a:pt x="57101" y="32454"/>
                  </a:lnTo>
                  <a:lnTo>
                    <a:pt x="57201" y="32969"/>
                  </a:lnTo>
                  <a:lnTo>
                    <a:pt x="57317" y="33484"/>
                  </a:lnTo>
                  <a:lnTo>
                    <a:pt x="57450" y="33982"/>
                  </a:lnTo>
                  <a:lnTo>
                    <a:pt x="57616" y="34480"/>
                  </a:lnTo>
                  <a:lnTo>
                    <a:pt x="57815" y="34962"/>
                  </a:lnTo>
                  <a:lnTo>
                    <a:pt x="57466" y="35111"/>
                  </a:lnTo>
                  <a:lnTo>
                    <a:pt x="57134" y="35277"/>
                  </a:lnTo>
                  <a:lnTo>
                    <a:pt x="56935" y="35427"/>
                  </a:lnTo>
                  <a:lnTo>
                    <a:pt x="56735" y="35576"/>
                  </a:lnTo>
                  <a:lnTo>
                    <a:pt x="56553" y="35726"/>
                  </a:lnTo>
                  <a:lnTo>
                    <a:pt x="56387" y="35909"/>
                  </a:lnTo>
                  <a:lnTo>
                    <a:pt x="55988" y="35825"/>
                  </a:lnTo>
                  <a:lnTo>
                    <a:pt x="55589" y="35759"/>
                  </a:lnTo>
                  <a:lnTo>
                    <a:pt x="55174" y="35709"/>
                  </a:lnTo>
                  <a:lnTo>
                    <a:pt x="54776" y="35676"/>
                  </a:lnTo>
                  <a:lnTo>
                    <a:pt x="54344" y="35659"/>
                  </a:lnTo>
                  <a:lnTo>
                    <a:pt x="53912" y="35693"/>
                  </a:lnTo>
                  <a:lnTo>
                    <a:pt x="53480" y="35726"/>
                  </a:lnTo>
                  <a:lnTo>
                    <a:pt x="53065" y="35809"/>
                  </a:lnTo>
                  <a:lnTo>
                    <a:pt x="52650" y="35909"/>
                  </a:lnTo>
                  <a:lnTo>
                    <a:pt x="52251" y="36025"/>
                  </a:lnTo>
                  <a:lnTo>
                    <a:pt x="51869" y="36174"/>
                  </a:lnTo>
                  <a:lnTo>
                    <a:pt x="51504" y="36340"/>
                  </a:lnTo>
                  <a:lnTo>
                    <a:pt x="51172" y="36523"/>
                  </a:lnTo>
                  <a:lnTo>
                    <a:pt x="50291" y="36440"/>
                  </a:lnTo>
                  <a:lnTo>
                    <a:pt x="49195" y="36324"/>
                  </a:lnTo>
                  <a:lnTo>
                    <a:pt x="48647" y="36274"/>
                  </a:lnTo>
                  <a:lnTo>
                    <a:pt x="48116" y="36191"/>
                  </a:lnTo>
                  <a:lnTo>
                    <a:pt x="47584" y="36124"/>
                  </a:lnTo>
                  <a:lnTo>
                    <a:pt x="47069" y="36025"/>
                  </a:lnTo>
                  <a:lnTo>
                    <a:pt x="46554" y="35909"/>
                  </a:lnTo>
                  <a:lnTo>
                    <a:pt x="46040" y="35776"/>
                  </a:lnTo>
                  <a:lnTo>
                    <a:pt x="46189" y="35693"/>
                  </a:lnTo>
                  <a:lnTo>
                    <a:pt x="46538" y="35493"/>
                  </a:lnTo>
                  <a:lnTo>
                    <a:pt x="46870" y="35659"/>
                  </a:lnTo>
                  <a:lnTo>
                    <a:pt x="47219" y="35792"/>
                  </a:lnTo>
                  <a:lnTo>
                    <a:pt x="47584" y="35909"/>
                  </a:lnTo>
                  <a:lnTo>
                    <a:pt x="47950" y="35975"/>
                  </a:lnTo>
                  <a:lnTo>
                    <a:pt x="48348" y="36025"/>
                  </a:lnTo>
                  <a:lnTo>
                    <a:pt x="48730" y="36041"/>
                  </a:lnTo>
                  <a:lnTo>
                    <a:pt x="49145" y="36041"/>
                  </a:lnTo>
                  <a:lnTo>
                    <a:pt x="49561" y="35992"/>
                  </a:lnTo>
                  <a:lnTo>
                    <a:pt x="49909" y="35942"/>
                  </a:lnTo>
                  <a:lnTo>
                    <a:pt x="50275" y="35859"/>
                  </a:lnTo>
                  <a:lnTo>
                    <a:pt x="50624" y="35759"/>
                  </a:lnTo>
                  <a:lnTo>
                    <a:pt x="50989" y="35626"/>
                  </a:lnTo>
                  <a:lnTo>
                    <a:pt x="51338" y="35493"/>
                  </a:lnTo>
                  <a:lnTo>
                    <a:pt x="51670" y="35327"/>
                  </a:lnTo>
                  <a:lnTo>
                    <a:pt x="52019" y="35145"/>
                  </a:lnTo>
                  <a:lnTo>
                    <a:pt x="52334" y="34962"/>
                  </a:lnTo>
                  <a:lnTo>
                    <a:pt x="52666" y="34746"/>
                  </a:lnTo>
                  <a:lnTo>
                    <a:pt x="52965" y="34513"/>
                  </a:lnTo>
                  <a:lnTo>
                    <a:pt x="53264" y="34281"/>
                  </a:lnTo>
                  <a:lnTo>
                    <a:pt x="53563" y="34015"/>
                  </a:lnTo>
                  <a:lnTo>
                    <a:pt x="53829" y="33749"/>
                  </a:lnTo>
                  <a:lnTo>
                    <a:pt x="54078" y="33467"/>
                  </a:lnTo>
                  <a:lnTo>
                    <a:pt x="54327" y="33185"/>
                  </a:lnTo>
                  <a:lnTo>
                    <a:pt x="54543" y="32886"/>
                  </a:lnTo>
                  <a:lnTo>
                    <a:pt x="54809" y="32471"/>
                  </a:lnTo>
                  <a:lnTo>
                    <a:pt x="55058" y="32055"/>
                  </a:lnTo>
                  <a:lnTo>
                    <a:pt x="55291" y="31623"/>
                  </a:lnTo>
                  <a:lnTo>
                    <a:pt x="55490" y="31192"/>
                  </a:lnTo>
                  <a:lnTo>
                    <a:pt x="55689" y="30743"/>
                  </a:lnTo>
                  <a:lnTo>
                    <a:pt x="55855" y="30295"/>
                  </a:lnTo>
                  <a:lnTo>
                    <a:pt x="56021" y="29830"/>
                  </a:lnTo>
                  <a:lnTo>
                    <a:pt x="56171" y="29365"/>
                  </a:lnTo>
                  <a:lnTo>
                    <a:pt x="56304" y="28900"/>
                  </a:lnTo>
                  <a:lnTo>
                    <a:pt x="56420" y="28435"/>
                  </a:lnTo>
                  <a:lnTo>
                    <a:pt x="56652" y="27488"/>
                  </a:lnTo>
                  <a:lnTo>
                    <a:pt x="56852" y="26541"/>
                  </a:lnTo>
                  <a:lnTo>
                    <a:pt x="57051" y="25578"/>
                  </a:lnTo>
                  <a:lnTo>
                    <a:pt x="57333" y="24150"/>
                  </a:lnTo>
                  <a:close/>
                  <a:moveTo>
                    <a:pt x="22837" y="31242"/>
                  </a:moveTo>
                  <a:lnTo>
                    <a:pt x="22771" y="31756"/>
                  </a:lnTo>
                  <a:lnTo>
                    <a:pt x="22622" y="32836"/>
                  </a:lnTo>
                  <a:lnTo>
                    <a:pt x="22472" y="33915"/>
                  </a:lnTo>
                  <a:lnTo>
                    <a:pt x="22356" y="34563"/>
                  </a:lnTo>
                  <a:lnTo>
                    <a:pt x="22240" y="35178"/>
                  </a:lnTo>
                  <a:lnTo>
                    <a:pt x="22107" y="35759"/>
                  </a:lnTo>
                  <a:lnTo>
                    <a:pt x="21957" y="36324"/>
                  </a:lnTo>
                  <a:lnTo>
                    <a:pt x="20911" y="36805"/>
                  </a:lnTo>
                  <a:lnTo>
                    <a:pt x="20977" y="36174"/>
                  </a:lnTo>
                  <a:lnTo>
                    <a:pt x="21094" y="35543"/>
                  </a:lnTo>
                  <a:lnTo>
                    <a:pt x="21243" y="34895"/>
                  </a:lnTo>
                  <a:lnTo>
                    <a:pt x="21409" y="34281"/>
                  </a:lnTo>
                  <a:lnTo>
                    <a:pt x="21542" y="33866"/>
                  </a:lnTo>
                  <a:lnTo>
                    <a:pt x="21691" y="33467"/>
                  </a:lnTo>
                  <a:lnTo>
                    <a:pt x="21858" y="33085"/>
                  </a:lnTo>
                  <a:lnTo>
                    <a:pt x="22024" y="32703"/>
                  </a:lnTo>
                  <a:lnTo>
                    <a:pt x="22206" y="32321"/>
                  </a:lnTo>
                  <a:lnTo>
                    <a:pt x="22406" y="31956"/>
                  </a:lnTo>
                  <a:lnTo>
                    <a:pt x="22622" y="31590"/>
                  </a:lnTo>
                  <a:lnTo>
                    <a:pt x="22837" y="31242"/>
                  </a:lnTo>
                  <a:close/>
                  <a:moveTo>
                    <a:pt x="58097" y="35576"/>
                  </a:moveTo>
                  <a:lnTo>
                    <a:pt x="58263" y="35909"/>
                  </a:lnTo>
                  <a:lnTo>
                    <a:pt x="58446" y="36224"/>
                  </a:lnTo>
                  <a:lnTo>
                    <a:pt x="58645" y="36556"/>
                  </a:lnTo>
                  <a:lnTo>
                    <a:pt x="58861" y="36855"/>
                  </a:lnTo>
                  <a:lnTo>
                    <a:pt x="58446" y="36639"/>
                  </a:lnTo>
                  <a:lnTo>
                    <a:pt x="58014" y="36440"/>
                  </a:lnTo>
                  <a:lnTo>
                    <a:pt x="57583" y="36274"/>
                  </a:lnTo>
                  <a:lnTo>
                    <a:pt x="57134" y="36108"/>
                  </a:lnTo>
                  <a:lnTo>
                    <a:pt x="57317" y="35975"/>
                  </a:lnTo>
                  <a:lnTo>
                    <a:pt x="57499" y="35859"/>
                  </a:lnTo>
                  <a:lnTo>
                    <a:pt x="57782" y="35693"/>
                  </a:lnTo>
                  <a:lnTo>
                    <a:pt x="58097" y="35576"/>
                  </a:lnTo>
                  <a:close/>
                  <a:moveTo>
                    <a:pt x="42784" y="34895"/>
                  </a:moveTo>
                  <a:lnTo>
                    <a:pt x="43183" y="35194"/>
                  </a:lnTo>
                  <a:lnTo>
                    <a:pt x="43615" y="35460"/>
                  </a:lnTo>
                  <a:lnTo>
                    <a:pt x="44063" y="35709"/>
                  </a:lnTo>
                  <a:lnTo>
                    <a:pt x="44512" y="35925"/>
                  </a:lnTo>
                  <a:lnTo>
                    <a:pt x="44047" y="36241"/>
                  </a:lnTo>
                  <a:lnTo>
                    <a:pt x="43598" y="36540"/>
                  </a:lnTo>
                  <a:lnTo>
                    <a:pt x="43183" y="36855"/>
                  </a:lnTo>
                  <a:lnTo>
                    <a:pt x="42784" y="37171"/>
                  </a:lnTo>
                  <a:lnTo>
                    <a:pt x="42834" y="36606"/>
                  </a:lnTo>
                  <a:lnTo>
                    <a:pt x="42834" y="36025"/>
                  </a:lnTo>
                  <a:lnTo>
                    <a:pt x="42818" y="35460"/>
                  </a:lnTo>
                  <a:lnTo>
                    <a:pt x="42784" y="34895"/>
                  </a:lnTo>
                  <a:close/>
                  <a:moveTo>
                    <a:pt x="54742" y="36340"/>
                  </a:moveTo>
                  <a:lnTo>
                    <a:pt x="55041" y="36357"/>
                  </a:lnTo>
                  <a:lnTo>
                    <a:pt x="55324" y="36390"/>
                  </a:lnTo>
                  <a:lnTo>
                    <a:pt x="55623" y="36440"/>
                  </a:lnTo>
                  <a:lnTo>
                    <a:pt x="55922" y="36490"/>
                  </a:lnTo>
                  <a:lnTo>
                    <a:pt x="55772" y="36706"/>
                  </a:lnTo>
                  <a:lnTo>
                    <a:pt x="55639" y="36938"/>
                  </a:lnTo>
                  <a:lnTo>
                    <a:pt x="55390" y="37403"/>
                  </a:lnTo>
                  <a:lnTo>
                    <a:pt x="54892" y="37221"/>
                  </a:lnTo>
                  <a:lnTo>
                    <a:pt x="54410" y="37071"/>
                  </a:lnTo>
                  <a:lnTo>
                    <a:pt x="53912" y="36938"/>
                  </a:lnTo>
                  <a:lnTo>
                    <a:pt x="53430" y="36839"/>
                  </a:lnTo>
                  <a:lnTo>
                    <a:pt x="52932" y="36756"/>
                  </a:lnTo>
                  <a:lnTo>
                    <a:pt x="52417" y="36672"/>
                  </a:lnTo>
                  <a:lnTo>
                    <a:pt x="52683" y="36573"/>
                  </a:lnTo>
                  <a:lnTo>
                    <a:pt x="52982" y="36506"/>
                  </a:lnTo>
                  <a:lnTo>
                    <a:pt x="53264" y="36440"/>
                  </a:lnTo>
                  <a:lnTo>
                    <a:pt x="53563" y="36390"/>
                  </a:lnTo>
                  <a:lnTo>
                    <a:pt x="53862" y="36357"/>
                  </a:lnTo>
                  <a:lnTo>
                    <a:pt x="54145" y="36340"/>
                  </a:lnTo>
                  <a:close/>
                  <a:moveTo>
                    <a:pt x="12507" y="23137"/>
                  </a:moveTo>
                  <a:lnTo>
                    <a:pt x="12739" y="23452"/>
                  </a:lnTo>
                  <a:lnTo>
                    <a:pt x="12407" y="23568"/>
                  </a:lnTo>
                  <a:lnTo>
                    <a:pt x="12075" y="23685"/>
                  </a:lnTo>
                  <a:lnTo>
                    <a:pt x="11760" y="23817"/>
                  </a:lnTo>
                  <a:lnTo>
                    <a:pt x="11444" y="23967"/>
                  </a:lnTo>
                  <a:lnTo>
                    <a:pt x="11128" y="24133"/>
                  </a:lnTo>
                  <a:lnTo>
                    <a:pt x="10829" y="24299"/>
                  </a:lnTo>
                  <a:lnTo>
                    <a:pt x="10530" y="24498"/>
                  </a:lnTo>
                  <a:lnTo>
                    <a:pt x="10248" y="24698"/>
                  </a:lnTo>
                  <a:lnTo>
                    <a:pt x="9949" y="24914"/>
                  </a:lnTo>
                  <a:lnTo>
                    <a:pt x="9650" y="25146"/>
                  </a:lnTo>
                  <a:lnTo>
                    <a:pt x="9368" y="25395"/>
                  </a:lnTo>
                  <a:lnTo>
                    <a:pt x="9102" y="25644"/>
                  </a:lnTo>
                  <a:lnTo>
                    <a:pt x="8836" y="25927"/>
                  </a:lnTo>
                  <a:lnTo>
                    <a:pt x="8587" y="26193"/>
                  </a:lnTo>
                  <a:lnTo>
                    <a:pt x="8338" y="26491"/>
                  </a:lnTo>
                  <a:lnTo>
                    <a:pt x="8106" y="26790"/>
                  </a:lnTo>
                  <a:lnTo>
                    <a:pt x="7873" y="27106"/>
                  </a:lnTo>
                  <a:lnTo>
                    <a:pt x="7674" y="27422"/>
                  </a:lnTo>
                  <a:lnTo>
                    <a:pt x="7458" y="27754"/>
                  </a:lnTo>
                  <a:lnTo>
                    <a:pt x="7275" y="28086"/>
                  </a:lnTo>
                  <a:lnTo>
                    <a:pt x="7093" y="28435"/>
                  </a:lnTo>
                  <a:lnTo>
                    <a:pt x="6910" y="28783"/>
                  </a:lnTo>
                  <a:lnTo>
                    <a:pt x="6744" y="29149"/>
                  </a:lnTo>
                  <a:lnTo>
                    <a:pt x="6594" y="29531"/>
                  </a:lnTo>
                  <a:lnTo>
                    <a:pt x="6461" y="29896"/>
                  </a:lnTo>
                  <a:lnTo>
                    <a:pt x="6345" y="30262"/>
                  </a:lnTo>
                  <a:lnTo>
                    <a:pt x="6245" y="30627"/>
                  </a:lnTo>
                  <a:lnTo>
                    <a:pt x="6146" y="31009"/>
                  </a:lnTo>
                  <a:lnTo>
                    <a:pt x="6063" y="31374"/>
                  </a:lnTo>
                  <a:lnTo>
                    <a:pt x="5980" y="31756"/>
                  </a:lnTo>
                  <a:lnTo>
                    <a:pt x="5913" y="32138"/>
                  </a:lnTo>
                  <a:lnTo>
                    <a:pt x="5863" y="32520"/>
                  </a:lnTo>
                  <a:lnTo>
                    <a:pt x="5830" y="32902"/>
                  </a:lnTo>
                  <a:lnTo>
                    <a:pt x="5797" y="33284"/>
                  </a:lnTo>
                  <a:lnTo>
                    <a:pt x="5797" y="33683"/>
                  </a:lnTo>
                  <a:lnTo>
                    <a:pt x="5780" y="34065"/>
                  </a:lnTo>
                  <a:lnTo>
                    <a:pt x="5797" y="34447"/>
                  </a:lnTo>
                  <a:lnTo>
                    <a:pt x="5814" y="34829"/>
                  </a:lnTo>
                  <a:lnTo>
                    <a:pt x="5847" y="35211"/>
                  </a:lnTo>
                  <a:lnTo>
                    <a:pt x="5897" y="35610"/>
                  </a:lnTo>
                  <a:lnTo>
                    <a:pt x="5980" y="36058"/>
                  </a:lnTo>
                  <a:lnTo>
                    <a:pt x="6079" y="36523"/>
                  </a:lnTo>
                  <a:lnTo>
                    <a:pt x="6196" y="36971"/>
                  </a:lnTo>
                  <a:lnTo>
                    <a:pt x="6345" y="37436"/>
                  </a:lnTo>
                  <a:lnTo>
                    <a:pt x="6345" y="37436"/>
                  </a:lnTo>
                  <a:lnTo>
                    <a:pt x="6030" y="37270"/>
                  </a:lnTo>
                  <a:lnTo>
                    <a:pt x="5731" y="37104"/>
                  </a:lnTo>
                  <a:lnTo>
                    <a:pt x="5448" y="36905"/>
                  </a:lnTo>
                  <a:lnTo>
                    <a:pt x="5166" y="36672"/>
                  </a:lnTo>
                  <a:lnTo>
                    <a:pt x="4900" y="36440"/>
                  </a:lnTo>
                  <a:lnTo>
                    <a:pt x="4651" y="36191"/>
                  </a:lnTo>
                  <a:lnTo>
                    <a:pt x="4419" y="35925"/>
                  </a:lnTo>
                  <a:lnTo>
                    <a:pt x="4203" y="35626"/>
                  </a:lnTo>
                  <a:lnTo>
                    <a:pt x="4003" y="35327"/>
                  </a:lnTo>
                  <a:lnTo>
                    <a:pt x="3821" y="35012"/>
                  </a:lnTo>
                  <a:lnTo>
                    <a:pt x="3671" y="34696"/>
                  </a:lnTo>
                  <a:lnTo>
                    <a:pt x="3522" y="34347"/>
                  </a:lnTo>
                  <a:lnTo>
                    <a:pt x="3389" y="33999"/>
                  </a:lnTo>
                  <a:lnTo>
                    <a:pt x="3289" y="33633"/>
                  </a:lnTo>
                  <a:lnTo>
                    <a:pt x="3190" y="33251"/>
                  </a:lnTo>
                  <a:lnTo>
                    <a:pt x="3123" y="32869"/>
                  </a:lnTo>
                  <a:lnTo>
                    <a:pt x="3073" y="32471"/>
                  </a:lnTo>
                  <a:lnTo>
                    <a:pt x="3040" y="32055"/>
                  </a:lnTo>
                  <a:lnTo>
                    <a:pt x="3040" y="31574"/>
                  </a:lnTo>
                  <a:lnTo>
                    <a:pt x="3057" y="31092"/>
                  </a:lnTo>
                  <a:lnTo>
                    <a:pt x="3090" y="30627"/>
                  </a:lnTo>
                  <a:lnTo>
                    <a:pt x="3173" y="30162"/>
                  </a:lnTo>
                  <a:lnTo>
                    <a:pt x="3256" y="29697"/>
                  </a:lnTo>
                  <a:lnTo>
                    <a:pt x="3389" y="29248"/>
                  </a:lnTo>
                  <a:lnTo>
                    <a:pt x="3522" y="28817"/>
                  </a:lnTo>
                  <a:lnTo>
                    <a:pt x="3688" y="28385"/>
                  </a:lnTo>
                  <a:lnTo>
                    <a:pt x="3887" y="27970"/>
                  </a:lnTo>
                  <a:lnTo>
                    <a:pt x="4103" y="27571"/>
                  </a:lnTo>
                  <a:lnTo>
                    <a:pt x="4336" y="27172"/>
                  </a:lnTo>
                  <a:lnTo>
                    <a:pt x="4601" y="26807"/>
                  </a:lnTo>
                  <a:lnTo>
                    <a:pt x="4867" y="26458"/>
                  </a:lnTo>
                  <a:lnTo>
                    <a:pt x="5166" y="26143"/>
                  </a:lnTo>
                  <a:lnTo>
                    <a:pt x="5482" y="25827"/>
                  </a:lnTo>
                  <a:lnTo>
                    <a:pt x="5830" y="25545"/>
                  </a:lnTo>
                  <a:lnTo>
                    <a:pt x="6179" y="25279"/>
                  </a:lnTo>
                  <a:lnTo>
                    <a:pt x="6544" y="25030"/>
                  </a:lnTo>
                  <a:lnTo>
                    <a:pt x="6926" y="24814"/>
                  </a:lnTo>
                  <a:lnTo>
                    <a:pt x="7325" y="24598"/>
                  </a:lnTo>
                  <a:lnTo>
                    <a:pt x="7724" y="24399"/>
                  </a:lnTo>
                  <a:lnTo>
                    <a:pt x="8122" y="24233"/>
                  </a:lnTo>
                  <a:lnTo>
                    <a:pt x="8537" y="24067"/>
                  </a:lnTo>
                  <a:lnTo>
                    <a:pt x="8953" y="23917"/>
                  </a:lnTo>
                  <a:lnTo>
                    <a:pt x="9385" y="23784"/>
                  </a:lnTo>
                  <a:lnTo>
                    <a:pt x="9816" y="23651"/>
                  </a:lnTo>
                  <a:lnTo>
                    <a:pt x="10265" y="23552"/>
                  </a:lnTo>
                  <a:lnTo>
                    <a:pt x="10697" y="23435"/>
                  </a:lnTo>
                  <a:lnTo>
                    <a:pt x="11593" y="23269"/>
                  </a:lnTo>
                  <a:lnTo>
                    <a:pt x="12507" y="23137"/>
                  </a:lnTo>
                  <a:close/>
                  <a:moveTo>
                    <a:pt x="13188" y="24017"/>
                  </a:moveTo>
                  <a:lnTo>
                    <a:pt x="13487" y="24366"/>
                  </a:lnTo>
                  <a:lnTo>
                    <a:pt x="13819" y="24714"/>
                  </a:lnTo>
                  <a:lnTo>
                    <a:pt x="14135" y="25030"/>
                  </a:lnTo>
                  <a:lnTo>
                    <a:pt x="14483" y="25345"/>
                  </a:lnTo>
                  <a:lnTo>
                    <a:pt x="14832" y="25661"/>
                  </a:lnTo>
                  <a:lnTo>
                    <a:pt x="15197" y="25943"/>
                  </a:lnTo>
                  <a:lnTo>
                    <a:pt x="15579" y="26226"/>
                  </a:lnTo>
                  <a:lnTo>
                    <a:pt x="15961" y="26491"/>
                  </a:lnTo>
                  <a:lnTo>
                    <a:pt x="16360" y="26757"/>
                  </a:lnTo>
                  <a:lnTo>
                    <a:pt x="16775" y="27006"/>
                  </a:lnTo>
                  <a:lnTo>
                    <a:pt x="17191" y="27222"/>
                  </a:lnTo>
                  <a:lnTo>
                    <a:pt x="17622" y="27455"/>
                  </a:lnTo>
                  <a:lnTo>
                    <a:pt x="18054" y="27654"/>
                  </a:lnTo>
                  <a:lnTo>
                    <a:pt x="18486" y="27837"/>
                  </a:lnTo>
                  <a:lnTo>
                    <a:pt x="18951" y="28019"/>
                  </a:lnTo>
                  <a:lnTo>
                    <a:pt x="19399" y="28186"/>
                  </a:lnTo>
                  <a:lnTo>
                    <a:pt x="19084" y="29149"/>
                  </a:lnTo>
                  <a:lnTo>
                    <a:pt x="18918" y="29614"/>
                  </a:lnTo>
                  <a:lnTo>
                    <a:pt x="18735" y="30096"/>
                  </a:lnTo>
                  <a:lnTo>
                    <a:pt x="18552" y="30561"/>
                  </a:lnTo>
                  <a:lnTo>
                    <a:pt x="18353" y="31009"/>
                  </a:lnTo>
                  <a:lnTo>
                    <a:pt x="18137" y="31457"/>
                  </a:lnTo>
                  <a:lnTo>
                    <a:pt x="17921" y="31906"/>
                  </a:lnTo>
                  <a:lnTo>
                    <a:pt x="17689" y="32354"/>
                  </a:lnTo>
                  <a:lnTo>
                    <a:pt x="17440" y="32769"/>
                  </a:lnTo>
                  <a:lnTo>
                    <a:pt x="17174" y="33201"/>
                  </a:lnTo>
                  <a:lnTo>
                    <a:pt x="16908" y="33600"/>
                  </a:lnTo>
                  <a:lnTo>
                    <a:pt x="16609" y="34015"/>
                  </a:lnTo>
                  <a:lnTo>
                    <a:pt x="16310" y="34397"/>
                  </a:lnTo>
                  <a:lnTo>
                    <a:pt x="15995" y="34779"/>
                  </a:lnTo>
                  <a:lnTo>
                    <a:pt x="15646" y="35145"/>
                  </a:lnTo>
                  <a:lnTo>
                    <a:pt x="15413" y="35394"/>
                  </a:lnTo>
                  <a:lnTo>
                    <a:pt x="15148" y="35626"/>
                  </a:lnTo>
                  <a:lnTo>
                    <a:pt x="14899" y="35842"/>
                  </a:lnTo>
                  <a:lnTo>
                    <a:pt x="14616" y="36058"/>
                  </a:lnTo>
                  <a:lnTo>
                    <a:pt x="14334" y="36274"/>
                  </a:lnTo>
                  <a:lnTo>
                    <a:pt x="14052" y="36473"/>
                  </a:lnTo>
                  <a:lnTo>
                    <a:pt x="13753" y="36656"/>
                  </a:lnTo>
                  <a:lnTo>
                    <a:pt x="13454" y="36839"/>
                  </a:lnTo>
                  <a:lnTo>
                    <a:pt x="13138" y="37005"/>
                  </a:lnTo>
                  <a:lnTo>
                    <a:pt x="12822" y="37171"/>
                  </a:lnTo>
                  <a:lnTo>
                    <a:pt x="12507" y="37304"/>
                  </a:lnTo>
                  <a:lnTo>
                    <a:pt x="12191" y="37436"/>
                  </a:lnTo>
                  <a:lnTo>
                    <a:pt x="11859" y="37569"/>
                  </a:lnTo>
                  <a:lnTo>
                    <a:pt x="11527" y="37669"/>
                  </a:lnTo>
                  <a:lnTo>
                    <a:pt x="11195" y="37769"/>
                  </a:lnTo>
                  <a:lnTo>
                    <a:pt x="10863" y="37852"/>
                  </a:lnTo>
                  <a:lnTo>
                    <a:pt x="10381" y="37935"/>
                  </a:lnTo>
                  <a:lnTo>
                    <a:pt x="9899" y="38001"/>
                  </a:lnTo>
                  <a:lnTo>
                    <a:pt x="9418" y="38034"/>
                  </a:lnTo>
                  <a:lnTo>
                    <a:pt x="8953" y="38034"/>
                  </a:lnTo>
                  <a:lnTo>
                    <a:pt x="8488" y="38018"/>
                  </a:lnTo>
                  <a:lnTo>
                    <a:pt x="8039" y="37951"/>
                  </a:lnTo>
                  <a:lnTo>
                    <a:pt x="7607" y="37868"/>
                  </a:lnTo>
                  <a:lnTo>
                    <a:pt x="7176" y="37752"/>
                  </a:lnTo>
                  <a:lnTo>
                    <a:pt x="6960" y="37204"/>
                  </a:lnTo>
                  <a:lnTo>
                    <a:pt x="6794" y="36639"/>
                  </a:lnTo>
                  <a:lnTo>
                    <a:pt x="6661" y="36075"/>
                  </a:lnTo>
                  <a:lnTo>
                    <a:pt x="6561" y="35510"/>
                  </a:lnTo>
                  <a:lnTo>
                    <a:pt x="6528" y="35145"/>
                  </a:lnTo>
                  <a:lnTo>
                    <a:pt x="6495" y="34779"/>
                  </a:lnTo>
                  <a:lnTo>
                    <a:pt x="6461" y="34414"/>
                  </a:lnTo>
                  <a:lnTo>
                    <a:pt x="6461" y="34048"/>
                  </a:lnTo>
                  <a:lnTo>
                    <a:pt x="6461" y="33683"/>
                  </a:lnTo>
                  <a:lnTo>
                    <a:pt x="6478" y="33318"/>
                  </a:lnTo>
                  <a:lnTo>
                    <a:pt x="6495" y="32969"/>
                  </a:lnTo>
                  <a:lnTo>
                    <a:pt x="6528" y="32603"/>
                  </a:lnTo>
                  <a:lnTo>
                    <a:pt x="6578" y="32238"/>
                  </a:lnTo>
                  <a:lnTo>
                    <a:pt x="6644" y="31873"/>
                  </a:lnTo>
                  <a:lnTo>
                    <a:pt x="6711" y="31524"/>
                  </a:lnTo>
                  <a:lnTo>
                    <a:pt x="6794" y="31158"/>
                  </a:lnTo>
                  <a:lnTo>
                    <a:pt x="6877" y="30810"/>
                  </a:lnTo>
                  <a:lnTo>
                    <a:pt x="6993" y="30461"/>
                  </a:lnTo>
                  <a:lnTo>
                    <a:pt x="7109" y="30112"/>
                  </a:lnTo>
                  <a:lnTo>
                    <a:pt x="7225" y="29763"/>
                  </a:lnTo>
                  <a:lnTo>
                    <a:pt x="7375" y="29415"/>
                  </a:lnTo>
                  <a:lnTo>
                    <a:pt x="7524" y="29082"/>
                  </a:lnTo>
                  <a:lnTo>
                    <a:pt x="7674" y="28734"/>
                  </a:lnTo>
                  <a:lnTo>
                    <a:pt x="7857" y="28418"/>
                  </a:lnTo>
                  <a:lnTo>
                    <a:pt x="8039" y="28102"/>
                  </a:lnTo>
                  <a:lnTo>
                    <a:pt x="8222" y="27787"/>
                  </a:lnTo>
                  <a:lnTo>
                    <a:pt x="8421" y="27488"/>
                  </a:lnTo>
                  <a:lnTo>
                    <a:pt x="8637" y="27206"/>
                  </a:lnTo>
                  <a:lnTo>
                    <a:pt x="8853" y="26923"/>
                  </a:lnTo>
                  <a:lnTo>
                    <a:pt x="9086" y="26641"/>
                  </a:lnTo>
                  <a:lnTo>
                    <a:pt x="9318" y="26392"/>
                  </a:lnTo>
                  <a:lnTo>
                    <a:pt x="9567" y="26126"/>
                  </a:lnTo>
                  <a:lnTo>
                    <a:pt x="9816" y="25894"/>
                  </a:lnTo>
                  <a:lnTo>
                    <a:pt x="10082" y="25661"/>
                  </a:lnTo>
                  <a:lnTo>
                    <a:pt x="10348" y="25445"/>
                  </a:lnTo>
                  <a:lnTo>
                    <a:pt x="10630" y="25229"/>
                  </a:lnTo>
                  <a:lnTo>
                    <a:pt x="10912" y="25047"/>
                  </a:lnTo>
                  <a:lnTo>
                    <a:pt x="11211" y="24847"/>
                  </a:lnTo>
                  <a:lnTo>
                    <a:pt x="11527" y="24681"/>
                  </a:lnTo>
                  <a:lnTo>
                    <a:pt x="11843" y="24532"/>
                  </a:lnTo>
                  <a:lnTo>
                    <a:pt x="12175" y="24382"/>
                  </a:lnTo>
                  <a:lnTo>
                    <a:pt x="12507" y="24249"/>
                  </a:lnTo>
                  <a:lnTo>
                    <a:pt x="12839" y="24133"/>
                  </a:lnTo>
                  <a:lnTo>
                    <a:pt x="13188" y="24017"/>
                  </a:lnTo>
                  <a:close/>
                  <a:moveTo>
                    <a:pt x="64658" y="35527"/>
                  </a:moveTo>
                  <a:lnTo>
                    <a:pt x="64625" y="35942"/>
                  </a:lnTo>
                  <a:lnTo>
                    <a:pt x="64575" y="36357"/>
                  </a:lnTo>
                  <a:lnTo>
                    <a:pt x="64508" y="36772"/>
                  </a:lnTo>
                  <a:lnTo>
                    <a:pt x="64425" y="37171"/>
                  </a:lnTo>
                  <a:lnTo>
                    <a:pt x="64309" y="37586"/>
                  </a:lnTo>
                  <a:lnTo>
                    <a:pt x="64193" y="37985"/>
                  </a:lnTo>
                  <a:lnTo>
                    <a:pt x="64043" y="38383"/>
                  </a:lnTo>
                  <a:lnTo>
                    <a:pt x="63861" y="38782"/>
                  </a:lnTo>
                  <a:lnTo>
                    <a:pt x="63728" y="38566"/>
                  </a:lnTo>
                  <a:lnTo>
                    <a:pt x="63611" y="38333"/>
                  </a:lnTo>
                  <a:lnTo>
                    <a:pt x="63512" y="38101"/>
                  </a:lnTo>
                  <a:lnTo>
                    <a:pt x="63429" y="37852"/>
                  </a:lnTo>
                  <a:lnTo>
                    <a:pt x="63362" y="37603"/>
                  </a:lnTo>
                  <a:lnTo>
                    <a:pt x="63312" y="37353"/>
                  </a:lnTo>
                  <a:lnTo>
                    <a:pt x="63279" y="37104"/>
                  </a:lnTo>
                  <a:lnTo>
                    <a:pt x="63279" y="36839"/>
                  </a:lnTo>
                  <a:lnTo>
                    <a:pt x="63312" y="36506"/>
                  </a:lnTo>
                  <a:lnTo>
                    <a:pt x="63395" y="36191"/>
                  </a:lnTo>
                  <a:lnTo>
                    <a:pt x="63495" y="35875"/>
                  </a:lnTo>
                  <a:lnTo>
                    <a:pt x="63611" y="35576"/>
                  </a:lnTo>
                  <a:lnTo>
                    <a:pt x="64143" y="35560"/>
                  </a:lnTo>
                  <a:lnTo>
                    <a:pt x="64658" y="35527"/>
                  </a:lnTo>
                  <a:close/>
                  <a:moveTo>
                    <a:pt x="21708" y="37171"/>
                  </a:moveTo>
                  <a:lnTo>
                    <a:pt x="21525" y="37702"/>
                  </a:lnTo>
                  <a:lnTo>
                    <a:pt x="21343" y="38184"/>
                  </a:lnTo>
                  <a:lnTo>
                    <a:pt x="21143" y="38666"/>
                  </a:lnTo>
                  <a:lnTo>
                    <a:pt x="20944" y="39097"/>
                  </a:lnTo>
                  <a:lnTo>
                    <a:pt x="20894" y="38715"/>
                  </a:lnTo>
                  <a:lnTo>
                    <a:pt x="20878" y="38333"/>
                  </a:lnTo>
                  <a:lnTo>
                    <a:pt x="20861" y="37951"/>
                  </a:lnTo>
                  <a:lnTo>
                    <a:pt x="20878" y="37569"/>
                  </a:lnTo>
                  <a:lnTo>
                    <a:pt x="21708" y="37171"/>
                  </a:lnTo>
                  <a:close/>
                  <a:moveTo>
                    <a:pt x="11527" y="14567"/>
                  </a:moveTo>
                  <a:lnTo>
                    <a:pt x="11361" y="14915"/>
                  </a:lnTo>
                  <a:lnTo>
                    <a:pt x="11211" y="15281"/>
                  </a:lnTo>
                  <a:lnTo>
                    <a:pt x="11079" y="15629"/>
                  </a:lnTo>
                  <a:lnTo>
                    <a:pt x="10962" y="15978"/>
                  </a:lnTo>
                  <a:lnTo>
                    <a:pt x="10879" y="16327"/>
                  </a:lnTo>
                  <a:lnTo>
                    <a:pt x="10796" y="16676"/>
                  </a:lnTo>
                  <a:lnTo>
                    <a:pt x="10730" y="17025"/>
                  </a:lnTo>
                  <a:lnTo>
                    <a:pt x="10697" y="17373"/>
                  </a:lnTo>
                  <a:lnTo>
                    <a:pt x="10680" y="17689"/>
                  </a:lnTo>
                  <a:lnTo>
                    <a:pt x="10680" y="18004"/>
                  </a:lnTo>
                  <a:lnTo>
                    <a:pt x="10680" y="18320"/>
                  </a:lnTo>
                  <a:lnTo>
                    <a:pt x="10713" y="18636"/>
                  </a:lnTo>
                  <a:lnTo>
                    <a:pt x="10746" y="18951"/>
                  </a:lnTo>
                  <a:lnTo>
                    <a:pt x="10796" y="19267"/>
                  </a:lnTo>
                  <a:lnTo>
                    <a:pt x="10863" y="19599"/>
                  </a:lnTo>
                  <a:lnTo>
                    <a:pt x="10946" y="19914"/>
                  </a:lnTo>
                  <a:lnTo>
                    <a:pt x="11045" y="20247"/>
                  </a:lnTo>
                  <a:lnTo>
                    <a:pt x="11145" y="20579"/>
                  </a:lnTo>
                  <a:lnTo>
                    <a:pt x="11278" y="20894"/>
                  </a:lnTo>
                  <a:lnTo>
                    <a:pt x="11411" y="21227"/>
                  </a:lnTo>
                  <a:lnTo>
                    <a:pt x="11560" y="21542"/>
                  </a:lnTo>
                  <a:lnTo>
                    <a:pt x="11726" y="21874"/>
                  </a:lnTo>
                  <a:lnTo>
                    <a:pt x="11909" y="22190"/>
                  </a:lnTo>
                  <a:lnTo>
                    <a:pt x="12092" y="22505"/>
                  </a:lnTo>
                  <a:lnTo>
                    <a:pt x="11195" y="22655"/>
                  </a:lnTo>
                  <a:lnTo>
                    <a:pt x="10298" y="22854"/>
                  </a:lnTo>
                  <a:lnTo>
                    <a:pt x="9866" y="22954"/>
                  </a:lnTo>
                  <a:lnTo>
                    <a:pt x="9434" y="23070"/>
                  </a:lnTo>
                  <a:lnTo>
                    <a:pt x="9003" y="23203"/>
                  </a:lnTo>
                  <a:lnTo>
                    <a:pt x="8571" y="23336"/>
                  </a:lnTo>
                  <a:lnTo>
                    <a:pt x="8139" y="23502"/>
                  </a:lnTo>
                  <a:lnTo>
                    <a:pt x="7740" y="23668"/>
                  </a:lnTo>
                  <a:lnTo>
                    <a:pt x="7325" y="23851"/>
                  </a:lnTo>
                  <a:lnTo>
                    <a:pt x="6926" y="24050"/>
                  </a:lnTo>
                  <a:lnTo>
                    <a:pt x="6528" y="24266"/>
                  </a:lnTo>
                  <a:lnTo>
                    <a:pt x="6146" y="24498"/>
                  </a:lnTo>
                  <a:lnTo>
                    <a:pt x="5780" y="24748"/>
                  </a:lnTo>
                  <a:lnTo>
                    <a:pt x="5415" y="25013"/>
                  </a:lnTo>
                  <a:lnTo>
                    <a:pt x="5050" y="25329"/>
                  </a:lnTo>
                  <a:lnTo>
                    <a:pt x="4701" y="25661"/>
                  </a:lnTo>
                  <a:lnTo>
                    <a:pt x="4369" y="26026"/>
                  </a:lnTo>
                  <a:lnTo>
                    <a:pt x="4070" y="26392"/>
                  </a:lnTo>
                  <a:lnTo>
                    <a:pt x="3787" y="26807"/>
                  </a:lnTo>
                  <a:lnTo>
                    <a:pt x="3538" y="27222"/>
                  </a:lnTo>
                  <a:lnTo>
                    <a:pt x="3289" y="27654"/>
                  </a:lnTo>
                  <a:lnTo>
                    <a:pt x="3090" y="28102"/>
                  </a:lnTo>
                  <a:lnTo>
                    <a:pt x="2907" y="28568"/>
                  </a:lnTo>
                  <a:lnTo>
                    <a:pt x="2741" y="29049"/>
                  </a:lnTo>
                  <a:lnTo>
                    <a:pt x="2608" y="29531"/>
                  </a:lnTo>
                  <a:lnTo>
                    <a:pt x="2509" y="30029"/>
                  </a:lnTo>
                  <a:lnTo>
                    <a:pt x="2426" y="30544"/>
                  </a:lnTo>
                  <a:lnTo>
                    <a:pt x="2376" y="31059"/>
                  </a:lnTo>
                  <a:lnTo>
                    <a:pt x="2359" y="31574"/>
                  </a:lnTo>
                  <a:lnTo>
                    <a:pt x="2376" y="32089"/>
                  </a:lnTo>
                  <a:lnTo>
                    <a:pt x="2409" y="32537"/>
                  </a:lnTo>
                  <a:lnTo>
                    <a:pt x="2459" y="32969"/>
                  </a:lnTo>
                  <a:lnTo>
                    <a:pt x="2542" y="33401"/>
                  </a:lnTo>
                  <a:lnTo>
                    <a:pt x="2641" y="33816"/>
                  </a:lnTo>
                  <a:lnTo>
                    <a:pt x="2758" y="34214"/>
                  </a:lnTo>
                  <a:lnTo>
                    <a:pt x="2907" y="34613"/>
                  </a:lnTo>
                  <a:lnTo>
                    <a:pt x="3073" y="34995"/>
                  </a:lnTo>
                  <a:lnTo>
                    <a:pt x="3256" y="35360"/>
                  </a:lnTo>
                  <a:lnTo>
                    <a:pt x="3455" y="35709"/>
                  </a:lnTo>
                  <a:lnTo>
                    <a:pt x="3671" y="36041"/>
                  </a:lnTo>
                  <a:lnTo>
                    <a:pt x="3904" y="36357"/>
                  </a:lnTo>
                  <a:lnTo>
                    <a:pt x="4169" y="36656"/>
                  </a:lnTo>
                  <a:lnTo>
                    <a:pt x="4452" y="36938"/>
                  </a:lnTo>
                  <a:lnTo>
                    <a:pt x="4734" y="37204"/>
                  </a:lnTo>
                  <a:lnTo>
                    <a:pt x="5050" y="37436"/>
                  </a:lnTo>
                  <a:lnTo>
                    <a:pt x="5382" y="37669"/>
                  </a:lnTo>
                  <a:lnTo>
                    <a:pt x="5681" y="37852"/>
                  </a:lnTo>
                  <a:lnTo>
                    <a:pt x="6013" y="38018"/>
                  </a:lnTo>
                  <a:lnTo>
                    <a:pt x="6329" y="38167"/>
                  </a:lnTo>
                  <a:lnTo>
                    <a:pt x="6677" y="38300"/>
                  </a:lnTo>
                  <a:lnTo>
                    <a:pt x="6893" y="38749"/>
                  </a:lnTo>
                  <a:lnTo>
                    <a:pt x="7126" y="39197"/>
                  </a:lnTo>
                  <a:lnTo>
                    <a:pt x="6760" y="39064"/>
                  </a:lnTo>
                  <a:lnTo>
                    <a:pt x="6412" y="38931"/>
                  </a:lnTo>
                  <a:lnTo>
                    <a:pt x="6079" y="38765"/>
                  </a:lnTo>
                  <a:lnTo>
                    <a:pt x="5747" y="38616"/>
                  </a:lnTo>
                  <a:lnTo>
                    <a:pt x="5432" y="38433"/>
                  </a:lnTo>
                  <a:lnTo>
                    <a:pt x="5116" y="38250"/>
                  </a:lnTo>
                  <a:lnTo>
                    <a:pt x="4817" y="38068"/>
                  </a:lnTo>
                  <a:lnTo>
                    <a:pt x="4535" y="37868"/>
                  </a:lnTo>
                  <a:lnTo>
                    <a:pt x="4252" y="37652"/>
                  </a:lnTo>
                  <a:lnTo>
                    <a:pt x="3970" y="37436"/>
                  </a:lnTo>
                  <a:lnTo>
                    <a:pt x="3721" y="37204"/>
                  </a:lnTo>
                  <a:lnTo>
                    <a:pt x="3472" y="36955"/>
                  </a:lnTo>
                  <a:lnTo>
                    <a:pt x="3223" y="36706"/>
                  </a:lnTo>
                  <a:lnTo>
                    <a:pt x="3007" y="36457"/>
                  </a:lnTo>
                  <a:lnTo>
                    <a:pt x="2791" y="36174"/>
                  </a:lnTo>
                  <a:lnTo>
                    <a:pt x="2575" y="35909"/>
                  </a:lnTo>
                  <a:lnTo>
                    <a:pt x="2359" y="35576"/>
                  </a:lnTo>
                  <a:lnTo>
                    <a:pt x="2143" y="35228"/>
                  </a:lnTo>
                  <a:lnTo>
                    <a:pt x="1944" y="34879"/>
                  </a:lnTo>
                  <a:lnTo>
                    <a:pt x="1761" y="34497"/>
                  </a:lnTo>
                  <a:lnTo>
                    <a:pt x="1595" y="34115"/>
                  </a:lnTo>
                  <a:lnTo>
                    <a:pt x="1446" y="33716"/>
                  </a:lnTo>
                  <a:lnTo>
                    <a:pt x="1296" y="33318"/>
                  </a:lnTo>
                  <a:lnTo>
                    <a:pt x="1180" y="32886"/>
                  </a:lnTo>
                  <a:lnTo>
                    <a:pt x="1064" y="32454"/>
                  </a:lnTo>
                  <a:lnTo>
                    <a:pt x="964" y="32005"/>
                  </a:lnTo>
                  <a:lnTo>
                    <a:pt x="881" y="31557"/>
                  </a:lnTo>
                  <a:lnTo>
                    <a:pt x="814" y="31092"/>
                  </a:lnTo>
                  <a:lnTo>
                    <a:pt x="748" y="30610"/>
                  </a:lnTo>
                  <a:lnTo>
                    <a:pt x="715" y="30129"/>
                  </a:lnTo>
                  <a:lnTo>
                    <a:pt x="682" y="29630"/>
                  </a:lnTo>
                  <a:lnTo>
                    <a:pt x="682" y="29132"/>
                  </a:lnTo>
                  <a:lnTo>
                    <a:pt x="682" y="28352"/>
                  </a:lnTo>
                  <a:lnTo>
                    <a:pt x="731" y="27588"/>
                  </a:lnTo>
                  <a:lnTo>
                    <a:pt x="814" y="26840"/>
                  </a:lnTo>
                  <a:lnTo>
                    <a:pt x="914" y="26076"/>
                  </a:lnTo>
                  <a:lnTo>
                    <a:pt x="1064" y="25345"/>
                  </a:lnTo>
                  <a:lnTo>
                    <a:pt x="1246" y="24615"/>
                  </a:lnTo>
                  <a:lnTo>
                    <a:pt x="1446" y="23901"/>
                  </a:lnTo>
                  <a:lnTo>
                    <a:pt x="1678" y="23203"/>
                  </a:lnTo>
                  <a:lnTo>
                    <a:pt x="1944" y="22522"/>
                  </a:lnTo>
                  <a:lnTo>
                    <a:pt x="2243" y="21858"/>
                  </a:lnTo>
                  <a:lnTo>
                    <a:pt x="2575" y="21210"/>
                  </a:lnTo>
                  <a:lnTo>
                    <a:pt x="2924" y="20595"/>
                  </a:lnTo>
                  <a:lnTo>
                    <a:pt x="3306" y="19998"/>
                  </a:lnTo>
                  <a:lnTo>
                    <a:pt x="3704" y="19416"/>
                  </a:lnTo>
                  <a:lnTo>
                    <a:pt x="4136" y="18868"/>
                  </a:lnTo>
                  <a:lnTo>
                    <a:pt x="4601" y="18337"/>
                  </a:lnTo>
                  <a:lnTo>
                    <a:pt x="4850" y="18071"/>
                  </a:lnTo>
                  <a:lnTo>
                    <a:pt x="5116" y="17822"/>
                  </a:lnTo>
                  <a:lnTo>
                    <a:pt x="5382" y="17573"/>
                  </a:lnTo>
                  <a:lnTo>
                    <a:pt x="5664" y="17324"/>
                  </a:lnTo>
                  <a:lnTo>
                    <a:pt x="5947" y="17091"/>
                  </a:lnTo>
                  <a:lnTo>
                    <a:pt x="6229" y="16875"/>
                  </a:lnTo>
                  <a:lnTo>
                    <a:pt x="6528" y="16659"/>
                  </a:lnTo>
                  <a:lnTo>
                    <a:pt x="6827" y="16443"/>
                  </a:lnTo>
                  <a:lnTo>
                    <a:pt x="7142" y="16244"/>
                  </a:lnTo>
                  <a:lnTo>
                    <a:pt x="7458" y="16061"/>
                  </a:lnTo>
                  <a:lnTo>
                    <a:pt x="7773" y="15879"/>
                  </a:lnTo>
                  <a:lnTo>
                    <a:pt x="8089" y="15713"/>
                  </a:lnTo>
                  <a:lnTo>
                    <a:pt x="8421" y="15546"/>
                  </a:lnTo>
                  <a:lnTo>
                    <a:pt x="8753" y="15397"/>
                  </a:lnTo>
                  <a:lnTo>
                    <a:pt x="9102" y="15247"/>
                  </a:lnTo>
                  <a:lnTo>
                    <a:pt x="9434" y="15131"/>
                  </a:lnTo>
                  <a:lnTo>
                    <a:pt x="9966" y="14949"/>
                  </a:lnTo>
                  <a:lnTo>
                    <a:pt x="10481" y="14799"/>
                  </a:lnTo>
                  <a:lnTo>
                    <a:pt x="11012" y="14666"/>
                  </a:lnTo>
                  <a:lnTo>
                    <a:pt x="11527" y="14567"/>
                  </a:lnTo>
                  <a:close/>
                  <a:moveTo>
                    <a:pt x="60057" y="35344"/>
                  </a:moveTo>
                  <a:lnTo>
                    <a:pt x="60722" y="35394"/>
                  </a:lnTo>
                  <a:lnTo>
                    <a:pt x="61402" y="35460"/>
                  </a:lnTo>
                  <a:lnTo>
                    <a:pt x="62100" y="35527"/>
                  </a:lnTo>
                  <a:lnTo>
                    <a:pt x="62499" y="35560"/>
                  </a:lnTo>
                  <a:lnTo>
                    <a:pt x="62897" y="35576"/>
                  </a:lnTo>
                  <a:lnTo>
                    <a:pt x="62781" y="35859"/>
                  </a:lnTo>
                  <a:lnTo>
                    <a:pt x="62698" y="36174"/>
                  </a:lnTo>
                  <a:lnTo>
                    <a:pt x="62648" y="36490"/>
                  </a:lnTo>
                  <a:lnTo>
                    <a:pt x="62615" y="36805"/>
                  </a:lnTo>
                  <a:lnTo>
                    <a:pt x="62615" y="37154"/>
                  </a:lnTo>
                  <a:lnTo>
                    <a:pt x="62648" y="37486"/>
                  </a:lnTo>
                  <a:lnTo>
                    <a:pt x="62715" y="37802"/>
                  </a:lnTo>
                  <a:lnTo>
                    <a:pt x="62798" y="38101"/>
                  </a:lnTo>
                  <a:lnTo>
                    <a:pt x="62914" y="38416"/>
                  </a:lnTo>
                  <a:lnTo>
                    <a:pt x="63047" y="38699"/>
                  </a:lnTo>
                  <a:lnTo>
                    <a:pt x="63213" y="38981"/>
                  </a:lnTo>
                  <a:lnTo>
                    <a:pt x="63379" y="39263"/>
                  </a:lnTo>
                  <a:lnTo>
                    <a:pt x="63097" y="39180"/>
                  </a:lnTo>
                  <a:lnTo>
                    <a:pt x="62831" y="39081"/>
                  </a:lnTo>
                  <a:lnTo>
                    <a:pt x="62565" y="38964"/>
                  </a:lnTo>
                  <a:lnTo>
                    <a:pt x="62299" y="38848"/>
                  </a:lnTo>
                  <a:lnTo>
                    <a:pt x="62034" y="38715"/>
                  </a:lnTo>
                  <a:lnTo>
                    <a:pt x="61784" y="38582"/>
                  </a:lnTo>
                  <a:lnTo>
                    <a:pt x="61535" y="38433"/>
                  </a:lnTo>
                  <a:lnTo>
                    <a:pt x="61303" y="38284"/>
                  </a:lnTo>
                  <a:lnTo>
                    <a:pt x="61054" y="38117"/>
                  </a:lnTo>
                  <a:lnTo>
                    <a:pt x="60838" y="37951"/>
                  </a:lnTo>
                  <a:lnTo>
                    <a:pt x="60605" y="37769"/>
                  </a:lnTo>
                  <a:lnTo>
                    <a:pt x="60389" y="37586"/>
                  </a:lnTo>
                  <a:lnTo>
                    <a:pt x="60190" y="37387"/>
                  </a:lnTo>
                  <a:lnTo>
                    <a:pt x="59991" y="37187"/>
                  </a:lnTo>
                  <a:lnTo>
                    <a:pt x="59808" y="36971"/>
                  </a:lnTo>
                  <a:lnTo>
                    <a:pt x="59625" y="36756"/>
                  </a:lnTo>
                  <a:lnTo>
                    <a:pt x="59393" y="36440"/>
                  </a:lnTo>
                  <a:lnTo>
                    <a:pt x="59160" y="36108"/>
                  </a:lnTo>
                  <a:lnTo>
                    <a:pt x="58944" y="35759"/>
                  </a:lnTo>
                  <a:lnTo>
                    <a:pt x="58762" y="35410"/>
                  </a:lnTo>
                  <a:lnTo>
                    <a:pt x="59077" y="35360"/>
                  </a:lnTo>
                  <a:lnTo>
                    <a:pt x="59393" y="35344"/>
                  </a:lnTo>
                  <a:close/>
                  <a:moveTo>
                    <a:pt x="71135" y="33417"/>
                  </a:moveTo>
                  <a:lnTo>
                    <a:pt x="71135" y="33766"/>
                  </a:lnTo>
                  <a:lnTo>
                    <a:pt x="71135" y="34131"/>
                  </a:lnTo>
                  <a:lnTo>
                    <a:pt x="71102" y="34480"/>
                  </a:lnTo>
                  <a:lnTo>
                    <a:pt x="71052" y="34829"/>
                  </a:lnTo>
                  <a:lnTo>
                    <a:pt x="71002" y="35161"/>
                  </a:lnTo>
                  <a:lnTo>
                    <a:pt x="70919" y="35493"/>
                  </a:lnTo>
                  <a:lnTo>
                    <a:pt x="70836" y="35809"/>
                  </a:lnTo>
                  <a:lnTo>
                    <a:pt x="70720" y="36124"/>
                  </a:lnTo>
                  <a:lnTo>
                    <a:pt x="70604" y="36423"/>
                  </a:lnTo>
                  <a:lnTo>
                    <a:pt x="70454" y="36706"/>
                  </a:lnTo>
                  <a:lnTo>
                    <a:pt x="70305" y="36988"/>
                  </a:lnTo>
                  <a:lnTo>
                    <a:pt x="70139" y="37254"/>
                  </a:lnTo>
                  <a:lnTo>
                    <a:pt x="69956" y="37503"/>
                  </a:lnTo>
                  <a:lnTo>
                    <a:pt x="69757" y="37752"/>
                  </a:lnTo>
                  <a:lnTo>
                    <a:pt x="69541" y="37985"/>
                  </a:lnTo>
                  <a:lnTo>
                    <a:pt x="69308" y="38200"/>
                  </a:lnTo>
                  <a:lnTo>
                    <a:pt x="69059" y="38400"/>
                  </a:lnTo>
                  <a:lnTo>
                    <a:pt x="68843" y="38566"/>
                  </a:lnTo>
                  <a:lnTo>
                    <a:pt x="68611" y="38732"/>
                  </a:lnTo>
                  <a:lnTo>
                    <a:pt x="68378" y="38865"/>
                  </a:lnTo>
                  <a:lnTo>
                    <a:pt x="68129" y="38998"/>
                  </a:lnTo>
                  <a:lnTo>
                    <a:pt x="67880" y="39114"/>
                  </a:lnTo>
                  <a:lnTo>
                    <a:pt x="67614" y="39214"/>
                  </a:lnTo>
                  <a:lnTo>
                    <a:pt x="67348" y="39313"/>
                  </a:lnTo>
                  <a:lnTo>
                    <a:pt x="67066" y="39396"/>
                  </a:lnTo>
                  <a:lnTo>
                    <a:pt x="66784" y="39446"/>
                  </a:lnTo>
                  <a:lnTo>
                    <a:pt x="66501" y="39513"/>
                  </a:lnTo>
                  <a:lnTo>
                    <a:pt x="66219" y="39546"/>
                  </a:lnTo>
                  <a:lnTo>
                    <a:pt x="65920" y="39579"/>
                  </a:lnTo>
                  <a:lnTo>
                    <a:pt x="65322" y="39579"/>
                  </a:lnTo>
                  <a:lnTo>
                    <a:pt x="65007" y="39562"/>
                  </a:lnTo>
                  <a:lnTo>
                    <a:pt x="64708" y="39546"/>
                  </a:lnTo>
                  <a:lnTo>
                    <a:pt x="64392" y="39496"/>
                  </a:lnTo>
                  <a:lnTo>
                    <a:pt x="64309" y="39396"/>
                  </a:lnTo>
                  <a:lnTo>
                    <a:pt x="64541" y="38915"/>
                  </a:lnTo>
                  <a:lnTo>
                    <a:pt x="64741" y="38433"/>
                  </a:lnTo>
                  <a:lnTo>
                    <a:pt x="64907" y="37951"/>
                  </a:lnTo>
                  <a:lnTo>
                    <a:pt x="65040" y="37453"/>
                  </a:lnTo>
                  <a:lnTo>
                    <a:pt x="65156" y="36955"/>
                  </a:lnTo>
                  <a:lnTo>
                    <a:pt x="65239" y="36457"/>
                  </a:lnTo>
                  <a:lnTo>
                    <a:pt x="65305" y="35958"/>
                  </a:lnTo>
                  <a:lnTo>
                    <a:pt x="65339" y="35460"/>
                  </a:lnTo>
                  <a:lnTo>
                    <a:pt x="65804" y="35394"/>
                  </a:lnTo>
                  <a:lnTo>
                    <a:pt x="66252" y="35311"/>
                  </a:lnTo>
                  <a:lnTo>
                    <a:pt x="66701" y="35228"/>
                  </a:lnTo>
                  <a:lnTo>
                    <a:pt x="67149" y="35111"/>
                  </a:lnTo>
                  <a:lnTo>
                    <a:pt x="67597" y="34995"/>
                  </a:lnTo>
                  <a:lnTo>
                    <a:pt x="68029" y="34862"/>
                  </a:lnTo>
                  <a:lnTo>
                    <a:pt x="68461" y="34713"/>
                  </a:lnTo>
                  <a:lnTo>
                    <a:pt x="68893" y="34563"/>
                  </a:lnTo>
                  <a:lnTo>
                    <a:pt x="69474" y="34314"/>
                  </a:lnTo>
                  <a:lnTo>
                    <a:pt x="70056" y="34032"/>
                  </a:lnTo>
                  <a:lnTo>
                    <a:pt x="70604" y="33733"/>
                  </a:lnTo>
                  <a:lnTo>
                    <a:pt x="71135" y="33417"/>
                  </a:lnTo>
                  <a:close/>
                  <a:moveTo>
                    <a:pt x="20047" y="28385"/>
                  </a:moveTo>
                  <a:lnTo>
                    <a:pt x="20761" y="28584"/>
                  </a:lnTo>
                  <a:lnTo>
                    <a:pt x="21509" y="28750"/>
                  </a:lnTo>
                  <a:lnTo>
                    <a:pt x="22256" y="28866"/>
                  </a:lnTo>
                  <a:lnTo>
                    <a:pt x="23020" y="28966"/>
                  </a:lnTo>
                  <a:lnTo>
                    <a:pt x="23120" y="29265"/>
                  </a:lnTo>
                  <a:lnTo>
                    <a:pt x="23037" y="29813"/>
                  </a:lnTo>
                  <a:lnTo>
                    <a:pt x="22671" y="30295"/>
                  </a:lnTo>
                  <a:lnTo>
                    <a:pt x="22323" y="30793"/>
                  </a:lnTo>
                  <a:lnTo>
                    <a:pt x="22007" y="31291"/>
                  </a:lnTo>
                  <a:lnTo>
                    <a:pt x="21708" y="31823"/>
                  </a:lnTo>
                  <a:lnTo>
                    <a:pt x="21442" y="32371"/>
                  </a:lnTo>
                  <a:lnTo>
                    <a:pt x="21193" y="32919"/>
                  </a:lnTo>
                  <a:lnTo>
                    <a:pt x="20977" y="33484"/>
                  </a:lnTo>
                  <a:lnTo>
                    <a:pt x="20778" y="34082"/>
                  </a:lnTo>
                  <a:lnTo>
                    <a:pt x="20662" y="34447"/>
                  </a:lnTo>
                  <a:lnTo>
                    <a:pt x="20562" y="34829"/>
                  </a:lnTo>
                  <a:lnTo>
                    <a:pt x="20479" y="35211"/>
                  </a:lnTo>
                  <a:lnTo>
                    <a:pt x="20396" y="35610"/>
                  </a:lnTo>
                  <a:lnTo>
                    <a:pt x="20330" y="35992"/>
                  </a:lnTo>
                  <a:lnTo>
                    <a:pt x="20280" y="36374"/>
                  </a:lnTo>
                  <a:lnTo>
                    <a:pt x="20246" y="36756"/>
                  </a:lnTo>
                  <a:lnTo>
                    <a:pt x="20213" y="37138"/>
                  </a:lnTo>
                  <a:lnTo>
                    <a:pt x="20014" y="37237"/>
                  </a:lnTo>
                  <a:lnTo>
                    <a:pt x="18735" y="37852"/>
                  </a:lnTo>
                  <a:lnTo>
                    <a:pt x="18087" y="38151"/>
                  </a:lnTo>
                  <a:lnTo>
                    <a:pt x="17423" y="38433"/>
                  </a:lnTo>
                  <a:lnTo>
                    <a:pt x="16759" y="38699"/>
                  </a:lnTo>
                  <a:lnTo>
                    <a:pt x="16094" y="38964"/>
                  </a:lnTo>
                  <a:lnTo>
                    <a:pt x="15413" y="39197"/>
                  </a:lnTo>
                  <a:lnTo>
                    <a:pt x="14732" y="39396"/>
                  </a:lnTo>
                  <a:lnTo>
                    <a:pt x="14317" y="39496"/>
                  </a:lnTo>
                  <a:lnTo>
                    <a:pt x="13902" y="39596"/>
                  </a:lnTo>
                  <a:lnTo>
                    <a:pt x="13487" y="39662"/>
                  </a:lnTo>
                  <a:lnTo>
                    <a:pt x="13072" y="39728"/>
                  </a:lnTo>
                  <a:lnTo>
                    <a:pt x="12656" y="39778"/>
                  </a:lnTo>
                  <a:lnTo>
                    <a:pt x="12225" y="39828"/>
                  </a:lnTo>
                  <a:lnTo>
                    <a:pt x="11809" y="39845"/>
                  </a:lnTo>
                  <a:lnTo>
                    <a:pt x="11378" y="39861"/>
                  </a:lnTo>
                  <a:lnTo>
                    <a:pt x="10962" y="39861"/>
                  </a:lnTo>
                  <a:lnTo>
                    <a:pt x="10530" y="39845"/>
                  </a:lnTo>
                  <a:lnTo>
                    <a:pt x="10115" y="39812"/>
                  </a:lnTo>
                  <a:lnTo>
                    <a:pt x="9700" y="39778"/>
                  </a:lnTo>
                  <a:lnTo>
                    <a:pt x="9285" y="39728"/>
                  </a:lnTo>
                  <a:lnTo>
                    <a:pt x="8870" y="39645"/>
                  </a:lnTo>
                  <a:lnTo>
                    <a:pt x="8471" y="39579"/>
                  </a:lnTo>
                  <a:lnTo>
                    <a:pt x="8056" y="39479"/>
                  </a:lnTo>
                  <a:lnTo>
                    <a:pt x="7773" y="39014"/>
                  </a:lnTo>
                  <a:lnTo>
                    <a:pt x="7524" y="38533"/>
                  </a:lnTo>
                  <a:lnTo>
                    <a:pt x="7940" y="38616"/>
                  </a:lnTo>
                  <a:lnTo>
                    <a:pt x="8355" y="38666"/>
                  </a:lnTo>
                  <a:lnTo>
                    <a:pt x="8787" y="38699"/>
                  </a:lnTo>
                  <a:lnTo>
                    <a:pt x="9218" y="38715"/>
                  </a:lnTo>
                  <a:lnTo>
                    <a:pt x="9667" y="38699"/>
                  </a:lnTo>
                  <a:lnTo>
                    <a:pt x="10115" y="38649"/>
                  </a:lnTo>
                  <a:lnTo>
                    <a:pt x="10564" y="38582"/>
                  </a:lnTo>
                  <a:lnTo>
                    <a:pt x="11012" y="38499"/>
                  </a:lnTo>
                  <a:lnTo>
                    <a:pt x="11378" y="38416"/>
                  </a:lnTo>
                  <a:lnTo>
                    <a:pt x="11726" y="38300"/>
                  </a:lnTo>
                  <a:lnTo>
                    <a:pt x="12075" y="38200"/>
                  </a:lnTo>
                  <a:lnTo>
                    <a:pt x="12424" y="38068"/>
                  </a:lnTo>
                  <a:lnTo>
                    <a:pt x="12773" y="37918"/>
                  </a:lnTo>
                  <a:lnTo>
                    <a:pt x="13121" y="37769"/>
                  </a:lnTo>
                  <a:lnTo>
                    <a:pt x="13454" y="37603"/>
                  </a:lnTo>
                  <a:lnTo>
                    <a:pt x="13786" y="37436"/>
                  </a:lnTo>
                  <a:lnTo>
                    <a:pt x="14101" y="37237"/>
                  </a:lnTo>
                  <a:lnTo>
                    <a:pt x="14417" y="37038"/>
                  </a:lnTo>
                  <a:lnTo>
                    <a:pt x="14716" y="36822"/>
                  </a:lnTo>
                  <a:lnTo>
                    <a:pt x="15031" y="36606"/>
                  </a:lnTo>
                  <a:lnTo>
                    <a:pt x="15314" y="36374"/>
                  </a:lnTo>
                  <a:lnTo>
                    <a:pt x="15596" y="36124"/>
                  </a:lnTo>
                  <a:lnTo>
                    <a:pt x="15878" y="35875"/>
                  </a:lnTo>
                  <a:lnTo>
                    <a:pt x="16128" y="35610"/>
                  </a:lnTo>
                  <a:lnTo>
                    <a:pt x="16493" y="35228"/>
                  </a:lnTo>
                  <a:lnTo>
                    <a:pt x="16825" y="34829"/>
                  </a:lnTo>
                  <a:lnTo>
                    <a:pt x="17141" y="34414"/>
                  </a:lnTo>
                  <a:lnTo>
                    <a:pt x="17440" y="33999"/>
                  </a:lnTo>
                  <a:lnTo>
                    <a:pt x="17739" y="33583"/>
                  </a:lnTo>
                  <a:lnTo>
                    <a:pt x="18004" y="33135"/>
                  </a:lnTo>
                  <a:lnTo>
                    <a:pt x="18253" y="32686"/>
                  </a:lnTo>
                  <a:lnTo>
                    <a:pt x="18503" y="32238"/>
                  </a:lnTo>
                  <a:lnTo>
                    <a:pt x="18735" y="31773"/>
                  </a:lnTo>
                  <a:lnTo>
                    <a:pt x="18951" y="31308"/>
                  </a:lnTo>
                  <a:lnTo>
                    <a:pt x="19167" y="30843"/>
                  </a:lnTo>
                  <a:lnTo>
                    <a:pt x="19350" y="30361"/>
                  </a:lnTo>
                  <a:lnTo>
                    <a:pt x="19549" y="29863"/>
                  </a:lnTo>
                  <a:lnTo>
                    <a:pt x="19715" y="29381"/>
                  </a:lnTo>
                  <a:lnTo>
                    <a:pt x="20047" y="28385"/>
                  </a:lnTo>
                  <a:close/>
                  <a:moveTo>
                    <a:pt x="62034" y="39463"/>
                  </a:moveTo>
                  <a:lnTo>
                    <a:pt x="62333" y="39596"/>
                  </a:lnTo>
                  <a:lnTo>
                    <a:pt x="62615" y="39712"/>
                  </a:lnTo>
                  <a:lnTo>
                    <a:pt x="62930" y="39812"/>
                  </a:lnTo>
                  <a:lnTo>
                    <a:pt x="63229" y="39911"/>
                  </a:lnTo>
                  <a:lnTo>
                    <a:pt x="63030" y="40210"/>
                  </a:lnTo>
                  <a:lnTo>
                    <a:pt x="62798" y="40492"/>
                  </a:lnTo>
                  <a:lnTo>
                    <a:pt x="62482" y="40027"/>
                  </a:lnTo>
                  <a:lnTo>
                    <a:pt x="62133" y="39579"/>
                  </a:lnTo>
                  <a:lnTo>
                    <a:pt x="62034" y="39463"/>
                  </a:lnTo>
                  <a:close/>
                  <a:moveTo>
                    <a:pt x="36623" y="27355"/>
                  </a:moveTo>
                  <a:lnTo>
                    <a:pt x="36955" y="27521"/>
                  </a:lnTo>
                  <a:lnTo>
                    <a:pt x="37254" y="27704"/>
                  </a:lnTo>
                  <a:lnTo>
                    <a:pt x="37569" y="27903"/>
                  </a:lnTo>
                  <a:lnTo>
                    <a:pt x="37868" y="28102"/>
                  </a:lnTo>
                  <a:lnTo>
                    <a:pt x="38167" y="28302"/>
                  </a:lnTo>
                  <a:lnTo>
                    <a:pt x="38449" y="28534"/>
                  </a:lnTo>
                  <a:lnTo>
                    <a:pt x="38715" y="28750"/>
                  </a:lnTo>
                  <a:lnTo>
                    <a:pt x="38981" y="28983"/>
                  </a:lnTo>
                  <a:lnTo>
                    <a:pt x="39081" y="29365"/>
                  </a:lnTo>
                  <a:lnTo>
                    <a:pt x="39180" y="29730"/>
                  </a:lnTo>
                  <a:lnTo>
                    <a:pt x="39296" y="30096"/>
                  </a:lnTo>
                  <a:lnTo>
                    <a:pt x="39429" y="30461"/>
                  </a:lnTo>
                  <a:lnTo>
                    <a:pt x="39579" y="30810"/>
                  </a:lnTo>
                  <a:lnTo>
                    <a:pt x="39745" y="31175"/>
                  </a:lnTo>
                  <a:lnTo>
                    <a:pt x="39911" y="31507"/>
                  </a:lnTo>
                  <a:lnTo>
                    <a:pt x="40094" y="31856"/>
                  </a:lnTo>
                  <a:lnTo>
                    <a:pt x="40293" y="32188"/>
                  </a:lnTo>
                  <a:lnTo>
                    <a:pt x="40509" y="32504"/>
                  </a:lnTo>
                  <a:lnTo>
                    <a:pt x="40725" y="32819"/>
                  </a:lnTo>
                  <a:lnTo>
                    <a:pt x="40957" y="33118"/>
                  </a:lnTo>
                  <a:lnTo>
                    <a:pt x="41206" y="33417"/>
                  </a:lnTo>
                  <a:lnTo>
                    <a:pt x="41456" y="33716"/>
                  </a:lnTo>
                  <a:lnTo>
                    <a:pt x="41738" y="33982"/>
                  </a:lnTo>
                  <a:lnTo>
                    <a:pt x="42004" y="34248"/>
                  </a:lnTo>
                  <a:lnTo>
                    <a:pt x="42087" y="34696"/>
                  </a:lnTo>
                  <a:lnTo>
                    <a:pt x="42137" y="35128"/>
                  </a:lnTo>
                  <a:lnTo>
                    <a:pt x="42170" y="35576"/>
                  </a:lnTo>
                  <a:lnTo>
                    <a:pt x="42170" y="36025"/>
                  </a:lnTo>
                  <a:lnTo>
                    <a:pt x="42170" y="36473"/>
                  </a:lnTo>
                  <a:lnTo>
                    <a:pt x="42137" y="36938"/>
                  </a:lnTo>
                  <a:lnTo>
                    <a:pt x="42087" y="37387"/>
                  </a:lnTo>
                  <a:lnTo>
                    <a:pt x="42020" y="37852"/>
                  </a:lnTo>
                  <a:lnTo>
                    <a:pt x="41638" y="38217"/>
                  </a:lnTo>
                  <a:lnTo>
                    <a:pt x="41273" y="38582"/>
                  </a:lnTo>
                  <a:lnTo>
                    <a:pt x="40941" y="38666"/>
                  </a:lnTo>
                  <a:lnTo>
                    <a:pt x="40592" y="38765"/>
                  </a:lnTo>
                  <a:lnTo>
                    <a:pt x="40243" y="38881"/>
                  </a:lnTo>
                  <a:lnTo>
                    <a:pt x="39894" y="38998"/>
                  </a:lnTo>
                  <a:lnTo>
                    <a:pt x="39562" y="39147"/>
                  </a:lnTo>
                  <a:lnTo>
                    <a:pt x="39230" y="39297"/>
                  </a:lnTo>
                  <a:lnTo>
                    <a:pt x="38898" y="39463"/>
                  </a:lnTo>
                  <a:lnTo>
                    <a:pt x="38566" y="39645"/>
                  </a:lnTo>
                  <a:lnTo>
                    <a:pt x="38250" y="39845"/>
                  </a:lnTo>
                  <a:lnTo>
                    <a:pt x="37935" y="40061"/>
                  </a:lnTo>
                  <a:lnTo>
                    <a:pt x="37636" y="40277"/>
                  </a:lnTo>
                  <a:lnTo>
                    <a:pt x="37337" y="40526"/>
                  </a:lnTo>
                  <a:lnTo>
                    <a:pt x="37038" y="40775"/>
                  </a:lnTo>
                  <a:lnTo>
                    <a:pt x="36755" y="41041"/>
                  </a:lnTo>
                  <a:lnTo>
                    <a:pt x="36490" y="41306"/>
                  </a:lnTo>
                  <a:lnTo>
                    <a:pt x="36224" y="41589"/>
                  </a:lnTo>
                  <a:lnTo>
                    <a:pt x="36241" y="41339"/>
                  </a:lnTo>
                  <a:lnTo>
                    <a:pt x="36257" y="41090"/>
                  </a:lnTo>
                  <a:lnTo>
                    <a:pt x="36257" y="40825"/>
                  </a:lnTo>
                  <a:lnTo>
                    <a:pt x="36257" y="40576"/>
                  </a:lnTo>
                  <a:lnTo>
                    <a:pt x="36241" y="40326"/>
                  </a:lnTo>
                  <a:lnTo>
                    <a:pt x="36207" y="40077"/>
                  </a:lnTo>
                  <a:lnTo>
                    <a:pt x="36174" y="39828"/>
                  </a:lnTo>
                  <a:lnTo>
                    <a:pt x="36124" y="39596"/>
                  </a:lnTo>
                  <a:lnTo>
                    <a:pt x="36074" y="39346"/>
                  </a:lnTo>
                  <a:lnTo>
                    <a:pt x="36008" y="39114"/>
                  </a:lnTo>
                  <a:lnTo>
                    <a:pt x="35942" y="38881"/>
                  </a:lnTo>
                  <a:lnTo>
                    <a:pt x="35842" y="38649"/>
                  </a:lnTo>
                  <a:lnTo>
                    <a:pt x="35759" y="38433"/>
                  </a:lnTo>
                  <a:lnTo>
                    <a:pt x="35643" y="38217"/>
                  </a:lnTo>
                  <a:lnTo>
                    <a:pt x="35543" y="38001"/>
                  </a:lnTo>
                  <a:lnTo>
                    <a:pt x="35410" y="37785"/>
                  </a:lnTo>
                  <a:lnTo>
                    <a:pt x="35227" y="37520"/>
                  </a:lnTo>
                  <a:lnTo>
                    <a:pt x="35045" y="37270"/>
                  </a:lnTo>
                  <a:lnTo>
                    <a:pt x="34845" y="37021"/>
                  </a:lnTo>
                  <a:lnTo>
                    <a:pt x="34629" y="36789"/>
                  </a:lnTo>
                  <a:lnTo>
                    <a:pt x="34397" y="36573"/>
                  </a:lnTo>
                  <a:lnTo>
                    <a:pt x="34148" y="36357"/>
                  </a:lnTo>
                  <a:lnTo>
                    <a:pt x="33899" y="36158"/>
                  </a:lnTo>
                  <a:lnTo>
                    <a:pt x="33633" y="35975"/>
                  </a:lnTo>
                  <a:lnTo>
                    <a:pt x="33351" y="35792"/>
                  </a:lnTo>
                  <a:lnTo>
                    <a:pt x="33068" y="35626"/>
                  </a:lnTo>
                  <a:lnTo>
                    <a:pt x="32769" y="35477"/>
                  </a:lnTo>
                  <a:lnTo>
                    <a:pt x="32454" y="35327"/>
                  </a:lnTo>
                  <a:lnTo>
                    <a:pt x="32122" y="35194"/>
                  </a:lnTo>
                  <a:lnTo>
                    <a:pt x="31789" y="35078"/>
                  </a:lnTo>
                  <a:lnTo>
                    <a:pt x="31441" y="34978"/>
                  </a:lnTo>
                  <a:lnTo>
                    <a:pt x="31092" y="34879"/>
                  </a:lnTo>
                  <a:lnTo>
                    <a:pt x="31291" y="34613"/>
                  </a:lnTo>
                  <a:lnTo>
                    <a:pt x="31507" y="34364"/>
                  </a:lnTo>
                  <a:lnTo>
                    <a:pt x="31740" y="34098"/>
                  </a:lnTo>
                  <a:lnTo>
                    <a:pt x="31989" y="33849"/>
                  </a:lnTo>
                  <a:lnTo>
                    <a:pt x="32487" y="33351"/>
                  </a:lnTo>
                  <a:lnTo>
                    <a:pt x="33018" y="32869"/>
                  </a:lnTo>
                  <a:lnTo>
                    <a:pt x="33766" y="32172"/>
                  </a:lnTo>
                  <a:lnTo>
                    <a:pt x="34131" y="31806"/>
                  </a:lnTo>
                  <a:lnTo>
                    <a:pt x="34480" y="31424"/>
                  </a:lnTo>
                  <a:lnTo>
                    <a:pt x="34879" y="30959"/>
                  </a:lnTo>
                  <a:lnTo>
                    <a:pt x="35227" y="30478"/>
                  </a:lnTo>
                  <a:lnTo>
                    <a:pt x="35560" y="29979"/>
                  </a:lnTo>
                  <a:lnTo>
                    <a:pt x="35842" y="29481"/>
                  </a:lnTo>
                  <a:lnTo>
                    <a:pt x="36091" y="28950"/>
                  </a:lnTo>
                  <a:lnTo>
                    <a:pt x="36307" y="28418"/>
                  </a:lnTo>
                  <a:lnTo>
                    <a:pt x="36490" y="27887"/>
                  </a:lnTo>
                  <a:lnTo>
                    <a:pt x="36623" y="27355"/>
                  </a:lnTo>
                  <a:close/>
                  <a:moveTo>
                    <a:pt x="24332" y="36075"/>
                  </a:moveTo>
                  <a:lnTo>
                    <a:pt x="24498" y="37254"/>
                  </a:lnTo>
                  <a:lnTo>
                    <a:pt x="24598" y="37835"/>
                  </a:lnTo>
                  <a:lnTo>
                    <a:pt x="24698" y="38400"/>
                  </a:lnTo>
                  <a:lnTo>
                    <a:pt x="24797" y="38865"/>
                  </a:lnTo>
                  <a:lnTo>
                    <a:pt x="24913" y="39313"/>
                  </a:lnTo>
                  <a:lnTo>
                    <a:pt x="25030" y="39778"/>
                  </a:lnTo>
                  <a:lnTo>
                    <a:pt x="25163" y="40227"/>
                  </a:lnTo>
                  <a:lnTo>
                    <a:pt x="25312" y="40692"/>
                  </a:lnTo>
                  <a:lnTo>
                    <a:pt x="25462" y="41140"/>
                  </a:lnTo>
                  <a:lnTo>
                    <a:pt x="25628" y="41589"/>
                  </a:lnTo>
                  <a:lnTo>
                    <a:pt x="25810" y="42037"/>
                  </a:lnTo>
                  <a:lnTo>
                    <a:pt x="25445" y="41921"/>
                  </a:lnTo>
                  <a:lnTo>
                    <a:pt x="25080" y="41838"/>
                  </a:lnTo>
                  <a:lnTo>
                    <a:pt x="24664" y="41771"/>
                  </a:lnTo>
                  <a:lnTo>
                    <a:pt x="24249" y="41738"/>
                  </a:lnTo>
                  <a:lnTo>
                    <a:pt x="23834" y="41721"/>
                  </a:lnTo>
                  <a:lnTo>
                    <a:pt x="23402" y="41755"/>
                  </a:lnTo>
                  <a:lnTo>
                    <a:pt x="22987" y="41805"/>
                  </a:lnTo>
                  <a:lnTo>
                    <a:pt x="22572" y="41888"/>
                  </a:lnTo>
                  <a:lnTo>
                    <a:pt x="22156" y="42004"/>
                  </a:lnTo>
                  <a:lnTo>
                    <a:pt x="21741" y="42137"/>
                  </a:lnTo>
                  <a:lnTo>
                    <a:pt x="21542" y="41672"/>
                  </a:lnTo>
                  <a:lnTo>
                    <a:pt x="21376" y="41173"/>
                  </a:lnTo>
                  <a:lnTo>
                    <a:pt x="21226" y="40675"/>
                  </a:lnTo>
                  <a:lnTo>
                    <a:pt x="21110" y="40177"/>
                  </a:lnTo>
                  <a:lnTo>
                    <a:pt x="21343" y="39762"/>
                  </a:lnTo>
                  <a:lnTo>
                    <a:pt x="21542" y="39346"/>
                  </a:lnTo>
                  <a:lnTo>
                    <a:pt x="21741" y="38931"/>
                  </a:lnTo>
                  <a:lnTo>
                    <a:pt x="21924" y="38499"/>
                  </a:lnTo>
                  <a:lnTo>
                    <a:pt x="22090" y="38084"/>
                  </a:lnTo>
                  <a:lnTo>
                    <a:pt x="22240" y="37652"/>
                  </a:lnTo>
                  <a:lnTo>
                    <a:pt x="22389" y="37237"/>
                  </a:lnTo>
                  <a:lnTo>
                    <a:pt x="22505" y="36805"/>
                  </a:lnTo>
                  <a:lnTo>
                    <a:pt x="23419" y="36423"/>
                  </a:lnTo>
                  <a:lnTo>
                    <a:pt x="23867" y="36257"/>
                  </a:lnTo>
                  <a:lnTo>
                    <a:pt x="24332" y="36075"/>
                  </a:lnTo>
                  <a:close/>
                  <a:moveTo>
                    <a:pt x="41688" y="39197"/>
                  </a:moveTo>
                  <a:lnTo>
                    <a:pt x="41572" y="39562"/>
                  </a:lnTo>
                  <a:lnTo>
                    <a:pt x="41439" y="39944"/>
                  </a:lnTo>
                  <a:lnTo>
                    <a:pt x="41273" y="40326"/>
                  </a:lnTo>
                  <a:lnTo>
                    <a:pt x="41107" y="40692"/>
                  </a:lnTo>
                  <a:lnTo>
                    <a:pt x="40874" y="41157"/>
                  </a:lnTo>
                  <a:lnTo>
                    <a:pt x="40625" y="41622"/>
                  </a:lnTo>
                  <a:lnTo>
                    <a:pt x="40343" y="42070"/>
                  </a:lnTo>
                  <a:lnTo>
                    <a:pt x="40044" y="42485"/>
                  </a:lnTo>
                  <a:lnTo>
                    <a:pt x="40077" y="42270"/>
                  </a:lnTo>
                  <a:lnTo>
                    <a:pt x="40110" y="42054"/>
                  </a:lnTo>
                  <a:lnTo>
                    <a:pt x="40160" y="41838"/>
                  </a:lnTo>
                  <a:lnTo>
                    <a:pt x="40227" y="41622"/>
                  </a:lnTo>
                  <a:lnTo>
                    <a:pt x="40376" y="41190"/>
                  </a:lnTo>
                  <a:lnTo>
                    <a:pt x="40575" y="40775"/>
                  </a:lnTo>
                  <a:lnTo>
                    <a:pt x="40791" y="40360"/>
                  </a:lnTo>
                  <a:lnTo>
                    <a:pt x="41040" y="39961"/>
                  </a:lnTo>
                  <a:lnTo>
                    <a:pt x="41339" y="39579"/>
                  </a:lnTo>
                  <a:lnTo>
                    <a:pt x="41638" y="39197"/>
                  </a:lnTo>
                  <a:close/>
                  <a:moveTo>
                    <a:pt x="56619" y="36656"/>
                  </a:moveTo>
                  <a:lnTo>
                    <a:pt x="56968" y="36756"/>
                  </a:lnTo>
                  <a:lnTo>
                    <a:pt x="57317" y="36888"/>
                  </a:lnTo>
                  <a:lnTo>
                    <a:pt x="57666" y="37021"/>
                  </a:lnTo>
                  <a:lnTo>
                    <a:pt x="57998" y="37171"/>
                  </a:lnTo>
                  <a:lnTo>
                    <a:pt x="58330" y="37337"/>
                  </a:lnTo>
                  <a:lnTo>
                    <a:pt x="58662" y="37520"/>
                  </a:lnTo>
                  <a:lnTo>
                    <a:pt x="58994" y="37702"/>
                  </a:lnTo>
                  <a:lnTo>
                    <a:pt x="59310" y="37902"/>
                  </a:lnTo>
                  <a:lnTo>
                    <a:pt x="59625" y="38134"/>
                  </a:lnTo>
                  <a:lnTo>
                    <a:pt x="59941" y="38367"/>
                  </a:lnTo>
                  <a:lnTo>
                    <a:pt x="60240" y="38599"/>
                  </a:lnTo>
                  <a:lnTo>
                    <a:pt x="60522" y="38865"/>
                  </a:lnTo>
                  <a:lnTo>
                    <a:pt x="60805" y="39131"/>
                  </a:lnTo>
                  <a:lnTo>
                    <a:pt x="61087" y="39413"/>
                  </a:lnTo>
                  <a:lnTo>
                    <a:pt x="61353" y="39695"/>
                  </a:lnTo>
                  <a:lnTo>
                    <a:pt x="61618" y="40011"/>
                  </a:lnTo>
                  <a:lnTo>
                    <a:pt x="62000" y="40492"/>
                  </a:lnTo>
                  <a:lnTo>
                    <a:pt x="62333" y="40991"/>
                  </a:lnTo>
                  <a:lnTo>
                    <a:pt x="62083" y="41240"/>
                  </a:lnTo>
                  <a:lnTo>
                    <a:pt x="61801" y="41489"/>
                  </a:lnTo>
                  <a:lnTo>
                    <a:pt x="61519" y="41705"/>
                  </a:lnTo>
                  <a:lnTo>
                    <a:pt x="61220" y="41921"/>
                  </a:lnTo>
                  <a:lnTo>
                    <a:pt x="60921" y="42137"/>
                  </a:lnTo>
                  <a:lnTo>
                    <a:pt x="60605" y="42319"/>
                  </a:lnTo>
                  <a:lnTo>
                    <a:pt x="60273" y="42502"/>
                  </a:lnTo>
                  <a:lnTo>
                    <a:pt x="59941" y="42668"/>
                  </a:lnTo>
                  <a:lnTo>
                    <a:pt x="59924" y="42436"/>
                  </a:lnTo>
                  <a:lnTo>
                    <a:pt x="59891" y="42203"/>
                  </a:lnTo>
                  <a:lnTo>
                    <a:pt x="59825" y="41805"/>
                  </a:lnTo>
                  <a:lnTo>
                    <a:pt x="59725" y="41423"/>
                  </a:lnTo>
                  <a:lnTo>
                    <a:pt x="59592" y="41057"/>
                  </a:lnTo>
                  <a:lnTo>
                    <a:pt x="59426" y="40708"/>
                  </a:lnTo>
                  <a:lnTo>
                    <a:pt x="59243" y="40376"/>
                  </a:lnTo>
                  <a:lnTo>
                    <a:pt x="59027" y="40044"/>
                  </a:lnTo>
                  <a:lnTo>
                    <a:pt x="58795" y="39745"/>
                  </a:lnTo>
                  <a:lnTo>
                    <a:pt x="58546" y="39446"/>
                  </a:lnTo>
                  <a:lnTo>
                    <a:pt x="58280" y="39180"/>
                  </a:lnTo>
                  <a:lnTo>
                    <a:pt x="57998" y="38915"/>
                  </a:lnTo>
                  <a:lnTo>
                    <a:pt x="57682" y="38666"/>
                  </a:lnTo>
                  <a:lnTo>
                    <a:pt x="57367" y="38433"/>
                  </a:lnTo>
                  <a:lnTo>
                    <a:pt x="57034" y="38217"/>
                  </a:lnTo>
                  <a:lnTo>
                    <a:pt x="56702" y="38018"/>
                  </a:lnTo>
                  <a:lnTo>
                    <a:pt x="56353" y="37835"/>
                  </a:lnTo>
                  <a:lnTo>
                    <a:pt x="56005" y="37669"/>
                  </a:lnTo>
                  <a:lnTo>
                    <a:pt x="56138" y="37387"/>
                  </a:lnTo>
                  <a:lnTo>
                    <a:pt x="56287" y="37138"/>
                  </a:lnTo>
                  <a:lnTo>
                    <a:pt x="56453" y="36888"/>
                  </a:lnTo>
                  <a:lnTo>
                    <a:pt x="56619" y="36656"/>
                  </a:lnTo>
                  <a:close/>
                  <a:moveTo>
                    <a:pt x="51338" y="37221"/>
                  </a:moveTo>
                  <a:lnTo>
                    <a:pt x="52334" y="37337"/>
                  </a:lnTo>
                  <a:lnTo>
                    <a:pt x="52816" y="37403"/>
                  </a:lnTo>
                  <a:lnTo>
                    <a:pt x="53314" y="37503"/>
                  </a:lnTo>
                  <a:lnTo>
                    <a:pt x="53746" y="37586"/>
                  </a:lnTo>
                  <a:lnTo>
                    <a:pt x="54194" y="37702"/>
                  </a:lnTo>
                  <a:lnTo>
                    <a:pt x="54659" y="37852"/>
                  </a:lnTo>
                  <a:lnTo>
                    <a:pt x="55108" y="38001"/>
                  </a:lnTo>
                  <a:lnTo>
                    <a:pt x="54742" y="38898"/>
                  </a:lnTo>
                  <a:lnTo>
                    <a:pt x="54693" y="39048"/>
                  </a:lnTo>
                  <a:lnTo>
                    <a:pt x="54477" y="39579"/>
                  </a:lnTo>
                  <a:lnTo>
                    <a:pt x="54261" y="40094"/>
                  </a:lnTo>
                  <a:lnTo>
                    <a:pt x="54028" y="40592"/>
                  </a:lnTo>
                  <a:lnTo>
                    <a:pt x="53812" y="41057"/>
                  </a:lnTo>
                  <a:lnTo>
                    <a:pt x="53580" y="41522"/>
                  </a:lnTo>
                  <a:lnTo>
                    <a:pt x="53331" y="41971"/>
                  </a:lnTo>
                  <a:lnTo>
                    <a:pt x="53098" y="42402"/>
                  </a:lnTo>
                  <a:lnTo>
                    <a:pt x="52849" y="42801"/>
                  </a:lnTo>
                  <a:lnTo>
                    <a:pt x="52716" y="42751"/>
                  </a:lnTo>
                  <a:lnTo>
                    <a:pt x="52450" y="42602"/>
                  </a:lnTo>
                  <a:lnTo>
                    <a:pt x="52185" y="42436"/>
                  </a:lnTo>
                  <a:lnTo>
                    <a:pt x="51919" y="42270"/>
                  </a:lnTo>
                  <a:lnTo>
                    <a:pt x="51670" y="42070"/>
                  </a:lnTo>
                  <a:lnTo>
                    <a:pt x="51437" y="41871"/>
                  </a:lnTo>
                  <a:lnTo>
                    <a:pt x="51205" y="41655"/>
                  </a:lnTo>
                  <a:lnTo>
                    <a:pt x="50989" y="41423"/>
                  </a:lnTo>
                  <a:lnTo>
                    <a:pt x="50790" y="41173"/>
                  </a:lnTo>
                  <a:lnTo>
                    <a:pt x="50624" y="40924"/>
                  </a:lnTo>
                  <a:lnTo>
                    <a:pt x="50474" y="40659"/>
                  </a:lnTo>
                  <a:lnTo>
                    <a:pt x="50341" y="40393"/>
                  </a:lnTo>
                  <a:lnTo>
                    <a:pt x="50242" y="40110"/>
                  </a:lnTo>
                  <a:lnTo>
                    <a:pt x="50175" y="39828"/>
                  </a:lnTo>
                  <a:lnTo>
                    <a:pt x="50125" y="39529"/>
                  </a:lnTo>
                  <a:lnTo>
                    <a:pt x="50125" y="39230"/>
                  </a:lnTo>
                  <a:lnTo>
                    <a:pt x="50158" y="38931"/>
                  </a:lnTo>
                  <a:lnTo>
                    <a:pt x="50225" y="38666"/>
                  </a:lnTo>
                  <a:lnTo>
                    <a:pt x="50308" y="38416"/>
                  </a:lnTo>
                  <a:lnTo>
                    <a:pt x="50424" y="38184"/>
                  </a:lnTo>
                  <a:lnTo>
                    <a:pt x="50574" y="37968"/>
                  </a:lnTo>
                  <a:lnTo>
                    <a:pt x="50740" y="37752"/>
                  </a:lnTo>
                  <a:lnTo>
                    <a:pt x="50922" y="37553"/>
                  </a:lnTo>
                  <a:lnTo>
                    <a:pt x="51122" y="37387"/>
                  </a:lnTo>
                  <a:lnTo>
                    <a:pt x="51338" y="37221"/>
                  </a:lnTo>
                  <a:close/>
                  <a:moveTo>
                    <a:pt x="55722" y="38267"/>
                  </a:moveTo>
                  <a:lnTo>
                    <a:pt x="56038" y="38416"/>
                  </a:lnTo>
                  <a:lnTo>
                    <a:pt x="56353" y="38599"/>
                  </a:lnTo>
                  <a:lnTo>
                    <a:pt x="56669" y="38782"/>
                  </a:lnTo>
                  <a:lnTo>
                    <a:pt x="56968" y="38964"/>
                  </a:lnTo>
                  <a:lnTo>
                    <a:pt x="57250" y="39180"/>
                  </a:lnTo>
                  <a:lnTo>
                    <a:pt x="57516" y="39396"/>
                  </a:lnTo>
                  <a:lnTo>
                    <a:pt x="57782" y="39629"/>
                  </a:lnTo>
                  <a:lnTo>
                    <a:pt x="58031" y="39861"/>
                  </a:lnTo>
                  <a:lnTo>
                    <a:pt x="58247" y="40127"/>
                  </a:lnTo>
                  <a:lnTo>
                    <a:pt x="58463" y="40393"/>
                  </a:lnTo>
                  <a:lnTo>
                    <a:pt x="58645" y="40675"/>
                  </a:lnTo>
                  <a:lnTo>
                    <a:pt x="58812" y="40974"/>
                  </a:lnTo>
                  <a:lnTo>
                    <a:pt x="58961" y="41290"/>
                  </a:lnTo>
                  <a:lnTo>
                    <a:pt x="59077" y="41605"/>
                  </a:lnTo>
                  <a:lnTo>
                    <a:pt x="59160" y="41954"/>
                  </a:lnTo>
                  <a:lnTo>
                    <a:pt x="59227" y="42303"/>
                  </a:lnTo>
                  <a:lnTo>
                    <a:pt x="59260" y="42635"/>
                  </a:lnTo>
                  <a:lnTo>
                    <a:pt x="59277" y="42951"/>
                  </a:lnTo>
                  <a:lnTo>
                    <a:pt x="58812" y="43117"/>
                  </a:lnTo>
                  <a:lnTo>
                    <a:pt x="58479" y="43216"/>
                  </a:lnTo>
                  <a:lnTo>
                    <a:pt x="58131" y="43299"/>
                  </a:lnTo>
                  <a:lnTo>
                    <a:pt x="57798" y="43366"/>
                  </a:lnTo>
                  <a:lnTo>
                    <a:pt x="57450" y="43432"/>
                  </a:lnTo>
                  <a:lnTo>
                    <a:pt x="57101" y="43465"/>
                  </a:lnTo>
                  <a:lnTo>
                    <a:pt x="56769" y="43499"/>
                  </a:lnTo>
                  <a:lnTo>
                    <a:pt x="56420" y="43515"/>
                  </a:lnTo>
                  <a:lnTo>
                    <a:pt x="55739" y="43515"/>
                  </a:lnTo>
                  <a:lnTo>
                    <a:pt x="55407" y="43482"/>
                  </a:lnTo>
                  <a:lnTo>
                    <a:pt x="55075" y="43449"/>
                  </a:lnTo>
                  <a:lnTo>
                    <a:pt x="54742" y="43399"/>
                  </a:lnTo>
                  <a:lnTo>
                    <a:pt x="54427" y="43333"/>
                  </a:lnTo>
                  <a:lnTo>
                    <a:pt x="54095" y="43266"/>
                  </a:lnTo>
                  <a:lnTo>
                    <a:pt x="53779" y="43166"/>
                  </a:lnTo>
                  <a:lnTo>
                    <a:pt x="53480" y="43067"/>
                  </a:lnTo>
                  <a:lnTo>
                    <a:pt x="53729" y="42652"/>
                  </a:lnTo>
                  <a:lnTo>
                    <a:pt x="53962" y="42220"/>
                  </a:lnTo>
                  <a:lnTo>
                    <a:pt x="54194" y="41771"/>
                  </a:lnTo>
                  <a:lnTo>
                    <a:pt x="54427" y="41306"/>
                  </a:lnTo>
                  <a:lnTo>
                    <a:pt x="54659" y="40825"/>
                  </a:lnTo>
                  <a:lnTo>
                    <a:pt x="54875" y="40326"/>
                  </a:lnTo>
                  <a:lnTo>
                    <a:pt x="55091" y="39828"/>
                  </a:lnTo>
                  <a:lnTo>
                    <a:pt x="55307" y="39297"/>
                  </a:lnTo>
                  <a:lnTo>
                    <a:pt x="55374" y="39147"/>
                  </a:lnTo>
                  <a:lnTo>
                    <a:pt x="55722" y="38267"/>
                  </a:lnTo>
                  <a:close/>
                  <a:moveTo>
                    <a:pt x="20197" y="37885"/>
                  </a:moveTo>
                  <a:lnTo>
                    <a:pt x="20213" y="38433"/>
                  </a:lnTo>
                  <a:lnTo>
                    <a:pt x="20246" y="38981"/>
                  </a:lnTo>
                  <a:lnTo>
                    <a:pt x="20313" y="39529"/>
                  </a:lnTo>
                  <a:lnTo>
                    <a:pt x="20413" y="40061"/>
                  </a:lnTo>
                  <a:lnTo>
                    <a:pt x="20163" y="40443"/>
                  </a:lnTo>
                  <a:lnTo>
                    <a:pt x="19914" y="40791"/>
                  </a:lnTo>
                  <a:lnTo>
                    <a:pt x="19649" y="41124"/>
                  </a:lnTo>
                  <a:lnTo>
                    <a:pt x="19399" y="41423"/>
                  </a:lnTo>
                  <a:lnTo>
                    <a:pt x="19134" y="41688"/>
                  </a:lnTo>
                  <a:lnTo>
                    <a:pt x="18885" y="41937"/>
                  </a:lnTo>
                  <a:lnTo>
                    <a:pt x="18619" y="42170"/>
                  </a:lnTo>
                  <a:lnTo>
                    <a:pt x="18353" y="42369"/>
                  </a:lnTo>
                  <a:lnTo>
                    <a:pt x="18104" y="42552"/>
                  </a:lnTo>
                  <a:lnTo>
                    <a:pt x="17855" y="42718"/>
                  </a:lnTo>
                  <a:lnTo>
                    <a:pt x="17606" y="42867"/>
                  </a:lnTo>
                  <a:lnTo>
                    <a:pt x="17373" y="43000"/>
                  </a:lnTo>
                  <a:lnTo>
                    <a:pt x="17141" y="43117"/>
                  </a:lnTo>
                  <a:lnTo>
                    <a:pt x="16908" y="43216"/>
                  </a:lnTo>
                  <a:lnTo>
                    <a:pt x="16493" y="43366"/>
                  </a:lnTo>
                  <a:lnTo>
                    <a:pt x="16078" y="43482"/>
                  </a:lnTo>
                  <a:lnTo>
                    <a:pt x="15679" y="43582"/>
                  </a:lnTo>
                  <a:lnTo>
                    <a:pt x="15281" y="43631"/>
                  </a:lnTo>
                  <a:lnTo>
                    <a:pt x="14899" y="43665"/>
                  </a:lnTo>
                  <a:lnTo>
                    <a:pt x="14517" y="43665"/>
                  </a:lnTo>
                  <a:lnTo>
                    <a:pt x="14151" y="43631"/>
                  </a:lnTo>
                  <a:lnTo>
                    <a:pt x="13786" y="43582"/>
                  </a:lnTo>
                  <a:lnTo>
                    <a:pt x="13437" y="43515"/>
                  </a:lnTo>
                  <a:lnTo>
                    <a:pt x="13105" y="43432"/>
                  </a:lnTo>
                  <a:lnTo>
                    <a:pt x="12773" y="43349"/>
                  </a:lnTo>
                  <a:lnTo>
                    <a:pt x="12457" y="43233"/>
                  </a:lnTo>
                  <a:lnTo>
                    <a:pt x="12158" y="43100"/>
                  </a:lnTo>
                  <a:lnTo>
                    <a:pt x="11876" y="42984"/>
                  </a:lnTo>
                  <a:lnTo>
                    <a:pt x="11610" y="42834"/>
                  </a:lnTo>
                  <a:lnTo>
                    <a:pt x="11344" y="42701"/>
                  </a:lnTo>
                  <a:lnTo>
                    <a:pt x="11112" y="42552"/>
                  </a:lnTo>
                  <a:lnTo>
                    <a:pt x="10763" y="42319"/>
                  </a:lnTo>
                  <a:lnTo>
                    <a:pt x="10431" y="42087"/>
                  </a:lnTo>
                  <a:lnTo>
                    <a:pt x="10099" y="41821"/>
                  </a:lnTo>
                  <a:lnTo>
                    <a:pt x="9783" y="41539"/>
                  </a:lnTo>
                  <a:lnTo>
                    <a:pt x="9484" y="41240"/>
                  </a:lnTo>
                  <a:lnTo>
                    <a:pt x="9185" y="40941"/>
                  </a:lnTo>
                  <a:lnTo>
                    <a:pt x="8903" y="40625"/>
                  </a:lnTo>
                  <a:lnTo>
                    <a:pt x="8637" y="40293"/>
                  </a:lnTo>
                  <a:lnTo>
                    <a:pt x="9019" y="40360"/>
                  </a:lnTo>
                  <a:lnTo>
                    <a:pt x="9401" y="40409"/>
                  </a:lnTo>
                  <a:lnTo>
                    <a:pt x="9800" y="40459"/>
                  </a:lnTo>
                  <a:lnTo>
                    <a:pt x="10198" y="40492"/>
                  </a:lnTo>
                  <a:lnTo>
                    <a:pt x="10580" y="40509"/>
                  </a:lnTo>
                  <a:lnTo>
                    <a:pt x="10979" y="40526"/>
                  </a:lnTo>
                  <a:lnTo>
                    <a:pt x="11776" y="40526"/>
                  </a:lnTo>
                  <a:lnTo>
                    <a:pt x="12175" y="40492"/>
                  </a:lnTo>
                  <a:lnTo>
                    <a:pt x="12573" y="40459"/>
                  </a:lnTo>
                  <a:lnTo>
                    <a:pt x="12955" y="40426"/>
                  </a:lnTo>
                  <a:lnTo>
                    <a:pt x="13354" y="40360"/>
                  </a:lnTo>
                  <a:lnTo>
                    <a:pt x="13753" y="40310"/>
                  </a:lnTo>
                  <a:lnTo>
                    <a:pt x="14135" y="40227"/>
                  </a:lnTo>
                  <a:lnTo>
                    <a:pt x="14533" y="40144"/>
                  </a:lnTo>
                  <a:lnTo>
                    <a:pt x="14915" y="40044"/>
                  </a:lnTo>
                  <a:lnTo>
                    <a:pt x="15596" y="39828"/>
                  </a:lnTo>
                  <a:lnTo>
                    <a:pt x="16277" y="39596"/>
                  </a:lnTo>
                  <a:lnTo>
                    <a:pt x="16941" y="39346"/>
                  </a:lnTo>
                  <a:lnTo>
                    <a:pt x="17606" y="39081"/>
                  </a:lnTo>
                  <a:lnTo>
                    <a:pt x="18270" y="38798"/>
                  </a:lnTo>
                  <a:lnTo>
                    <a:pt x="18918" y="38499"/>
                  </a:lnTo>
                  <a:lnTo>
                    <a:pt x="20197" y="37885"/>
                  </a:lnTo>
                  <a:close/>
                  <a:moveTo>
                    <a:pt x="39496" y="44180"/>
                  </a:moveTo>
                  <a:lnTo>
                    <a:pt x="39562" y="44429"/>
                  </a:lnTo>
                  <a:lnTo>
                    <a:pt x="39645" y="44678"/>
                  </a:lnTo>
                  <a:lnTo>
                    <a:pt x="39745" y="44927"/>
                  </a:lnTo>
                  <a:lnTo>
                    <a:pt x="39845" y="45159"/>
                  </a:lnTo>
                  <a:lnTo>
                    <a:pt x="39562" y="45193"/>
                  </a:lnTo>
                  <a:lnTo>
                    <a:pt x="39296" y="45226"/>
                  </a:lnTo>
                  <a:lnTo>
                    <a:pt x="39014" y="45276"/>
                  </a:lnTo>
                  <a:lnTo>
                    <a:pt x="38732" y="45326"/>
                  </a:lnTo>
                  <a:lnTo>
                    <a:pt x="38466" y="45409"/>
                  </a:lnTo>
                  <a:lnTo>
                    <a:pt x="38184" y="45492"/>
                  </a:lnTo>
                  <a:lnTo>
                    <a:pt x="37918" y="45575"/>
                  </a:lnTo>
                  <a:lnTo>
                    <a:pt x="37652" y="45674"/>
                  </a:lnTo>
                  <a:lnTo>
                    <a:pt x="38134" y="45342"/>
                  </a:lnTo>
                  <a:lnTo>
                    <a:pt x="38616" y="44977"/>
                  </a:lnTo>
                  <a:lnTo>
                    <a:pt x="39064" y="44595"/>
                  </a:lnTo>
                  <a:lnTo>
                    <a:pt x="39496" y="44180"/>
                  </a:lnTo>
                  <a:close/>
                  <a:moveTo>
                    <a:pt x="40575" y="39463"/>
                  </a:moveTo>
                  <a:lnTo>
                    <a:pt x="40409" y="39712"/>
                  </a:lnTo>
                  <a:lnTo>
                    <a:pt x="40260" y="39944"/>
                  </a:lnTo>
                  <a:lnTo>
                    <a:pt x="40110" y="40194"/>
                  </a:lnTo>
                  <a:lnTo>
                    <a:pt x="39994" y="40426"/>
                  </a:lnTo>
                  <a:lnTo>
                    <a:pt x="39878" y="40659"/>
                  </a:lnTo>
                  <a:lnTo>
                    <a:pt x="39762" y="40908"/>
                  </a:lnTo>
                  <a:lnTo>
                    <a:pt x="39678" y="41157"/>
                  </a:lnTo>
                  <a:lnTo>
                    <a:pt x="39595" y="41389"/>
                  </a:lnTo>
                  <a:lnTo>
                    <a:pt x="39529" y="41638"/>
                  </a:lnTo>
                  <a:lnTo>
                    <a:pt x="39463" y="41871"/>
                  </a:lnTo>
                  <a:lnTo>
                    <a:pt x="39413" y="42120"/>
                  </a:lnTo>
                  <a:lnTo>
                    <a:pt x="39380" y="42369"/>
                  </a:lnTo>
                  <a:lnTo>
                    <a:pt x="39363" y="42602"/>
                  </a:lnTo>
                  <a:lnTo>
                    <a:pt x="39346" y="42851"/>
                  </a:lnTo>
                  <a:lnTo>
                    <a:pt x="39346" y="43100"/>
                  </a:lnTo>
                  <a:lnTo>
                    <a:pt x="39363" y="43333"/>
                  </a:lnTo>
                  <a:lnTo>
                    <a:pt x="38948" y="43781"/>
                  </a:lnTo>
                  <a:lnTo>
                    <a:pt x="38516" y="44180"/>
                  </a:lnTo>
                  <a:lnTo>
                    <a:pt x="38067" y="44562"/>
                  </a:lnTo>
                  <a:lnTo>
                    <a:pt x="37586" y="44927"/>
                  </a:lnTo>
                  <a:lnTo>
                    <a:pt x="37104" y="45243"/>
                  </a:lnTo>
                  <a:lnTo>
                    <a:pt x="36589" y="45525"/>
                  </a:lnTo>
                  <a:lnTo>
                    <a:pt x="36074" y="45791"/>
                  </a:lnTo>
                  <a:lnTo>
                    <a:pt x="35543" y="46007"/>
                  </a:lnTo>
                  <a:lnTo>
                    <a:pt x="34928" y="46206"/>
                  </a:lnTo>
                  <a:lnTo>
                    <a:pt x="34314" y="46388"/>
                  </a:lnTo>
                  <a:lnTo>
                    <a:pt x="34530" y="45774"/>
                  </a:lnTo>
                  <a:lnTo>
                    <a:pt x="34762" y="45209"/>
                  </a:lnTo>
                  <a:lnTo>
                    <a:pt x="34928" y="44977"/>
                  </a:lnTo>
                  <a:lnTo>
                    <a:pt x="35095" y="44728"/>
                  </a:lnTo>
                  <a:lnTo>
                    <a:pt x="35244" y="44479"/>
                  </a:lnTo>
                  <a:lnTo>
                    <a:pt x="35393" y="44229"/>
                  </a:lnTo>
                  <a:lnTo>
                    <a:pt x="35526" y="43964"/>
                  </a:lnTo>
                  <a:lnTo>
                    <a:pt x="35643" y="43698"/>
                  </a:lnTo>
                  <a:lnTo>
                    <a:pt x="35759" y="43432"/>
                  </a:lnTo>
                  <a:lnTo>
                    <a:pt x="35859" y="43150"/>
                  </a:lnTo>
                  <a:lnTo>
                    <a:pt x="36058" y="42867"/>
                  </a:lnTo>
                  <a:lnTo>
                    <a:pt x="36257" y="42602"/>
                  </a:lnTo>
                  <a:lnTo>
                    <a:pt x="36473" y="42336"/>
                  </a:lnTo>
                  <a:lnTo>
                    <a:pt x="36689" y="42070"/>
                  </a:lnTo>
                  <a:lnTo>
                    <a:pt x="36905" y="41854"/>
                  </a:lnTo>
                  <a:lnTo>
                    <a:pt x="37104" y="41622"/>
                  </a:lnTo>
                  <a:lnTo>
                    <a:pt x="37337" y="41423"/>
                  </a:lnTo>
                  <a:lnTo>
                    <a:pt x="37553" y="41207"/>
                  </a:lnTo>
                  <a:lnTo>
                    <a:pt x="38018" y="40825"/>
                  </a:lnTo>
                  <a:lnTo>
                    <a:pt x="38499" y="40492"/>
                  </a:lnTo>
                  <a:lnTo>
                    <a:pt x="38998" y="40177"/>
                  </a:lnTo>
                  <a:lnTo>
                    <a:pt x="39512" y="39895"/>
                  </a:lnTo>
                  <a:lnTo>
                    <a:pt x="40044" y="39662"/>
                  </a:lnTo>
                  <a:lnTo>
                    <a:pt x="40575" y="39463"/>
                  </a:lnTo>
                  <a:close/>
                  <a:moveTo>
                    <a:pt x="33616" y="46388"/>
                  </a:moveTo>
                  <a:lnTo>
                    <a:pt x="33567" y="46538"/>
                  </a:lnTo>
                  <a:lnTo>
                    <a:pt x="33351" y="46588"/>
                  </a:lnTo>
                  <a:lnTo>
                    <a:pt x="33616" y="46388"/>
                  </a:lnTo>
                  <a:close/>
                  <a:moveTo>
                    <a:pt x="45276" y="36224"/>
                  </a:moveTo>
                  <a:lnTo>
                    <a:pt x="45890" y="36423"/>
                  </a:lnTo>
                  <a:lnTo>
                    <a:pt x="46488" y="36573"/>
                  </a:lnTo>
                  <a:lnTo>
                    <a:pt x="47119" y="36706"/>
                  </a:lnTo>
                  <a:lnTo>
                    <a:pt x="47734" y="36822"/>
                  </a:lnTo>
                  <a:lnTo>
                    <a:pt x="48365" y="36905"/>
                  </a:lnTo>
                  <a:lnTo>
                    <a:pt x="48979" y="36971"/>
                  </a:lnTo>
                  <a:lnTo>
                    <a:pt x="50225" y="37104"/>
                  </a:lnTo>
                  <a:lnTo>
                    <a:pt x="50408" y="37121"/>
                  </a:lnTo>
                  <a:lnTo>
                    <a:pt x="50225" y="37304"/>
                  </a:lnTo>
                  <a:lnTo>
                    <a:pt x="50075" y="37503"/>
                  </a:lnTo>
                  <a:lnTo>
                    <a:pt x="49943" y="37702"/>
                  </a:lnTo>
                  <a:lnTo>
                    <a:pt x="49810" y="37902"/>
                  </a:lnTo>
                  <a:lnTo>
                    <a:pt x="49710" y="38117"/>
                  </a:lnTo>
                  <a:lnTo>
                    <a:pt x="49627" y="38350"/>
                  </a:lnTo>
                  <a:lnTo>
                    <a:pt x="49561" y="38582"/>
                  </a:lnTo>
                  <a:lnTo>
                    <a:pt x="49511" y="38815"/>
                  </a:lnTo>
                  <a:lnTo>
                    <a:pt x="49461" y="39164"/>
                  </a:lnTo>
                  <a:lnTo>
                    <a:pt x="49461" y="39496"/>
                  </a:lnTo>
                  <a:lnTo>
                    <a:pt x="49494" y="39845"/>
                  </a:lnTo>
                  <a:lnTo>
                    <a:pt x="49561" y="40177"/>
                  </a:lnTo>
                  <a:lnTo>
                    <a:pt x="49677" y="40526"/>
                  </a:lnTo>
                  <a:lnTo>
                    <a:pt x="49810" y="40858"/>
                  </a:lnTo>
                  <a:lnTo>
                    <a:pt x="49992" y="41190"/>
                  </a:lnTo>
                  <a:lnTo>
                    <a:pt x="50208" y="41522"/>
                  </a:lnTo>
                  <a:lnTo>
                    <a:pt x="50424" y="41788"/>
                  </a:lnTo>
                  <a:lnTo>
                    <a:pt x="50657" y="42054"/>
                  </a:lnTo>
                  <a:lnTo>
                    <a:pt x="50906" y="42303"/>
                  </a:lnTo>
                  <a:lnTo>
                    <a:pt x="51172" y="42535"/>
                  </a:lnTo>
                  <a:lnTo>
                    <a:pt x="51471" y="42768"/>
                  </a:lnTo>
                  <a:lnTo>
                    <a:pt x="51770" y="42967"/>
                  </a:lnTo>
                  <a:lnTo>
                    <a:pt x="52085" y="43166"/>
                  </a:lnTo>
                  <a:lnTo>
                    <a:pt x="52417" y="43349"/>
                  </a:lnTo>
                  <a:lnTo>
                    <a:pt x="52484" y="43382"/>
                  </a:lnTo>
                  <a:lnTo>
                    <a:pt x="52068" y="43947"/>
                  </a:lnTo>
                  <a:lnTo>
                    <a:pt x="51653" y="44462"/>
                  </a:lnTo>
                  <a:lnTo>
                    <a:pt x="51238" y="44960"/>
                  </a:lnTo>
                  <a:lnTo>
                    <a:pt x="50790" y="45409"/>
                  </a:lnTo>
                  <a:lnTo>
                    <a:pt x="50341" y="45807"/>
                  </a:lnTo>
                  <a:lnTo>
                    <a:pt x="49860" y="46189"/>
                  </a:lnTo>
                  <a:lnTo>
                    <a:pt x="49378" y="46521"/>
                  </a:lnTo>
                  <a:lnTo>
                    <a:pt x="48896" y="46820"/>
                  </a:lnTo>
                  <a:lnTo>
                    <a:pt x="48896" y="46820"/>
                  </a:lnTo>
                  <a:lnTo>
                    <a:pt x="49029" y="46438"/>
                  </a:lnTo>
                  <a:lnTo>
                    <a:pt x="49145" y="46073"/>
                  </a:lnTo>
                  <a:lnTo>
                    <a:pt x="49245" y="45691"/>
                  </a:lnTo>
                  <a:lnTo>
                    <a:pt x="49328" y="45292"/>
                  </a:lnTo>
                  <a:lnTo>
                    <a:pt x="49361" y="45027"/>
                  </a:lnTo>
                  <a:lnTo>
                    <a:pt x="49378" y="44744"/>
                  </a:lnTo>
                  <a:lnTo>
                    <a:pt x="49394" y="44479"/>
                  </a:lnTo>
                  <a:lnTo>
                    <a:pt x="49378" y="44196"/>
                  </a:lnTo>
                  <a:lnTo>
                    <a:pt x="49361" y="43914"/>
                  </a:lnTo>
                  <a:lnTo>
                    <a:pt x="49328" y="43648"/>
                  </a:lnTo>
                  <a:lnTo>
                    <a:pt x="49262" y="43366"/>
                  </a:lnTo>
                  <a:lnTo>
                    <a:pt x="49195" y="43100"/>
                  </a:lnTo>
                  <a:lnTo>
                    <a:pt x="49112" y="42818"/>
                  </a:lnTo>
                  <a:lnTo>
                    <a:pt x="49012" y="42552"/>
                  </a:lnTo>
                  <a:lnTo>
                    <a:pt x="48913" y="42286"/>
                  </a:lnTo>
                  <a:lnTo>
                    <a:pt x="48780" y="42020"/>
                  </a:lnTo>
                  <a:lnTo>
                    <a:pt x="48647" y="41771"/>
                  </a:lnTo>
                  <a:lnTo>
                    <a:pt x="48481" y="41506"/>
                  </a:lnTo>
                  <a:lnTo>
                    <a:pt x="48315" y="41256"/>
                  </a:lnTo>
                  <a:lnTo>
                    <a:pt x="48132" y="41007"/>
                  </a:lnTo>
                  <a:lnTo>
                    <a:pt x="47950" y="40775"/>
                  </a:lnTo>
                  <a:lnTo>
                    <a:pt x="47750" y="40559"/>
                  </a:lnTo>
                  <a:lnTo>
                    <a:pt x="47551" y="40343"/>
                  </a:lnTo>
                  <a:lnTo>
                    <a:pt x="47335" y="40144"/>
                  </a:lnTo>
                  <a:lnTo>
                    <a:pt x="47119" y="39944"/>
                  </a:lnTo>
                  <a:lnTo>
                    <a:pt x="46887" y="39762"/>
                  </a:lnTo>
                  <a:lnTo>
                    <a:pt x="46654" y="39596"/>
                  </a:lnTo>
                  <a:lnTo>
                    <a:pt x="46422" y="39430"/>
                  </a:lnTo>
                  <a:lnTo>
                    <a:pt x="46172" y="39280"/>
                  </a:lnTo>
                  <a:lnTo>
                    <a:pt x="45923" y="39147"/>
                  </a:lnTo>
                  <a:lnTo>
                    <a:pt x="45658" y="39014"/>
                  </a:lnTo>
                  <a:lnTo>
                    <a:pt x="45392" y="38898"/>
                  </a:lnTo>
                  <a:lnTo>
                    <a:pt x="45126" y="38798"/>
                  </a:lnTo>
                  <a:lnTo>
                    <a:pt x="44860" y="38715"/>
                  </a:lnTo>
                  <a:lnTo>
                    <a:pt x="44595" y="38632"/>
                  </a:lnTo>
                  <a:lnTo>
                    <a:pt x="44312" y="38566"/>
                  </a:lnTo>
                  <a:lnTo>
                    <a:pt x="43963" y="38499"/>
                  </a:lnTo>
                  <a:lnTo>
                    <a:pt x="43615" y="38450"/>
                  </a:lnTo>
                  <a:lnTo>
                    <a:pt x="43249" y="38433"/>
                  </a:lnTo>
                  <a:lnTo>
                    <a:pt x="42884" y="38416"/>
                  </a:lnTo>
                  <a:lnTo>
                    <a:pt x="42585" y="38433"/>
                  </a:lnTo>
                  <a:lnTo>
                    <a:pt x="42635" y="38184"/>
                  </a:lnTo>
                  <a:lnTo>
                    <a:pt x="42934" y="37918"/>
                  </a:lnTo>
                  <a:lnTo>
                    <a:pt x="43266" y="37652"/>
                  </a:lnTo>
                  <a:lnTo>
                    <a:pt x="43582" y="37403"/>
                  </a:lnTo>
                  <a:lnTo>
                    <a:pt x="43914" y="37154"/>
                  </a:lnTo>
                  <a:lnTo>
                    <a:pt x="44595" y="36672"/>
                  </a:lnTo>
                  <a:lnTo>
                    <a:pt x="45276" y="36224"/>
                  </a:lnTo>
                  <a:close/>
                  <a:moveTo>
                    <a:pt x="28800" y="35277"/>
                  </a:moveTo>
                  <a:lnTo>
                    <a:pt x="29414" y="35311"/>
                  </a:lnTo>
                  <a:lnTo>
                    <a:pt x="30012" y="35377"/>
                  </a:lnTo>
                  <a:lnTo>
                    <a:pt x="29896" y="35626"/>
                  </a:lnTo>
                  <a:lnTo>
                    <a:pt x="29796" y="35892"/>
                  </a:lnTo>
                  <a:lnTo>
                    <a:pt x="29713" y="36158"/>
                  </a:lnTo>
                  <a:lnTo>
                    <a:pt x="29664" y="36440"/>
                  </a:lnTo>
                  <a:lnTo>
                    <a:pt x="29630" y="36706"/>
                  </a:lnTo>
                  <a:lnTo>
                    <a:pt x="29614" y="36988"/>
                  </a:lnTo>
                  <a:lnTo>
                    <a:pt x="29630" y="37270"/>
                  </a:lnTo>
                  <a:lnTo>
                    <a:pt x="29664" y="37536"/>
                  </a:lnTo>
                  <a:lnTo>
                    <a:pt x="29730" y="37818"/>
                  </a:lnTo>
                  <a:lnTo>
                    <a:pt x="29796" y="38084"/>
                  </a:lnTo>
                  <a:lnTo>
                    <a:pt x="29879" y="38333"/>
                  </a:lnTo>
                  <a:lnTo>
                    <a:pt x="29996" y="38599"/>
                  </a:lnTo>
                  <a:lnTo>
                    <a:pt x="30112" y="38832"/>
                  </a:lnTo>
                  <a:lnTo>
                    <a:pt x="30245" y="39064"/>
                  </a:lnTo>
                  <a:lnTo>
                    <a:pt x="30394" y="39280"/>
                  </a:lnTo>
                  <a:lnTo>
                    <a:pt x="30544" y="39479"/>
                  </a:lnTo>
                  <a:lnTo>
                    <a:pt x="30710" y="39662"/>
                  </a:lnTo>
                  <a:lnTo>
                    <a:pt x="30893" y="39828"/>
                  </a:lnTo>
                  <a:lnTo>
                    <a:pt x="31025" y="39944"/>
                  </a:lnTo>
                  <a:lnTo>
                    <a:pt x="31175" y="40044"/>
                  </a:lnTo>
                  <a:lnTo>
                    <a:pt x="31324" y="40144"/>
                  </a:lnTo>
                  <a:lnTo>
                    <a:pt x="31474" y="40210"/>
                  </a:lnTo>
                  <a:lnTo>
                    <a:pt x="31623" y="40293"/>
                  </a:lnTo>
                  <a:lnTo>
                    <a:pt x="31773" y="40343"/>
                  </a:lnTo>
                  <a:lnTo>
                    <a:pt x="31922" y="40376"/>
                  </a:lnTo>
                  <a:lnTo>
                    <a:pt x="32088" y="40409"/>
                  </a:lnTo>
                  <a:lnTo>
                    <a:pt x="32238" y="40426"/>
                  </a:lnTo>
                  <a:lnTo>
                    <a:pt x="32387" y="40443"/>
                  </a:lnTo>
                  <a:lnTo>
                    <a:pt x="32553" y="40426"/>
                  </a:lnTo>
                  <a:lnTo>
                    <a:pt x="32703" y="40409"/>
                  </a:lnTo>
                  <a:lnTo>
                    <a:pt x="32852" y="40376"/>
                  </a:lnTo>
                  <a:lnTo>
                    <a:pt x="33018" y="40326"/>
                  </a:lnTo>
                  <a:lnTo>
                    <a:pt x="33168" y="40277"/>
                  </a:lnTo>
                  <a:lnTo>
                    <a:pt x="33317" y="40194"/>
                  </a:lnTo>
                  <a:lnTo>
                    <a:pt x="33002" y="39612"/>
                  </a:lnTo>
                  <a:lnTo>
                    <a:pt x="32869" y="39662"/>
                  </a:lnTo>
                  <a:lnTo>
                    <a:pt x="32736" y="39712"/>
                  </a:lnTo>
                  <a:lnTo>
                    <a:pt x="32603" y="39745"/>
                  </a:lnTo>
                  <a:lnTo>
                    <a:pt x="32470" y="39762"/>
                  </a:lnTo>
                  <a:lnTo>
                    <a:pt x="32238" y="39762"/>
                  </a:lnTo>
                  <a:lnTo>
                    <a:pt x="32122" y="39745"/>
                  </a:lnTo>
                  <a:lnTo>
                    <a:pt x="32005" y="39712"/>
                  </a:lnTo>
                  <a:lnTo>
                    <a:pt x="31806" y="39629"/>
                  </a:lnTo>
                  <a:lnTo>
                    <a:pt x="31623" y="39529"/>
                  </a:lnTo>
                  <a:lnTo>
                    <a:pt x="31457" y="39430"/>
                  </a:lnTo>
                  <a:lnTo>
                    <a:pt x="31324" y="39330"/>
                  </a:lnTo>
                  <a:lnTo>
                    <a:pt x="31192" y="39197"/>
                  </a:lnTo>
                  <a:lnTo>
                    <a:pt x="31059" y="39048"/>
                  </a:lnTo>
                  <a:lnTo>
                    <a:pt x="30926" y="38881"/>
                  </a:lnTo>
                  <a:lnTo>
                    <a:pt x="30810" y="38699"/>
                  </a:lnTo>
                  <a:lnTo>
                    <a:pt x="30710" y="38516"/>
                  </a:lnTo>
                  <a:lnTo>
                    <a:pt x="30610" y="38317"/>
                  </a:lnTo>
                  <a:lnTo>
                    <a:pt x="30511" y="38117"/>
                  </a:lnTo>
                  <a:lnTo>
                    <a:pt x="30444" y="37902"/>
                  </a:lnTo>
                  <a:lnTo>
                    <a:pt x="30378" y="37686"/>
                  </a:lnTo>
                  <a:lnTo>
                    <a:pt x="30328" y="37453"/>
                  </a:lnTo>
                  <a:lnTo>
                    <a:pt x="30295" y="37237"/>
                  </a:lnTo>
                  <a:lnTo>
                    <a:pt x="30295" y="37005"/>
                  </a:lnTo>
                  <a:lnTo>
                    <a:pt x="30295" y="36772"/>
                  </a:lnTo>
                  <a:lnTo>
                    <a:pt x="30311" y="36556"/>
                  </a:lnTo>
                  <a:lnTo>
                    <a:pt x="30361" y="36340"/>
                  </a:lnTo>
                  <a:lnTo>
                    <a:pt x="30428" y="36124"/>
                  </a:lnTo>
                  <a:lnTo>
                    <a:pt x="30560" y="35792"/>
                  </a:lnTo>
                  <a:lnTo>
                    <a:pt x="30710" y="35493"/>
                  </a:lnTo>
                  <a:lnTo>
                    <a:pt x="31025" y="35560"/>
                  </a:lnTo>
                  <a:lnTo>
                    <a:pt x="31341" y="35643"/>
                  </a:lnTo>
                  <a:lnTo>
                    <a:pt x="31640" y="35742"/>
                  </a:lnTo>
                  <a:lnTo>
                    <a:pt x="31939" y="35842"/>
                  </a:lnTo>
                  <a:lnTo>
                    <a:pt x="32238" y="35975"/>
                  </a:lnTo>
                  <a:lnTo>
                    <a:pt x="32520" y="36091"/>
                  </a:lnTo>
                  <a:lnTo>
                    <a:pt x="32803" y="36241"/>
                  </a:lnTo>
                  <a:lnTo>
                    <a:pt x="33068" y="36407"/>
                  </a:lnTo>
                  <a:lnTo>
                    <a:pt x="33334" y="36573"/>
                  </a:lnTo>
                  <a:lnTo>
                    <a:pt x="33583" y="36756"/>
                  </a:lnTo>
                  <a:lnTo>
                    <a:pt x="33816" y="36955"/>
                  </a:lnTo>
                  <a:lnTo>
                    <a:pt x="34048" y="37154"/>
                  </a:lnTo>
                  <a:lnTo>
                    <a:pt x="34264" y="37387"/>
                  </a:lnTo>
                  <a:lnTo>
                    <a:pt x="34480" y="37619"/>
                  </a:lnTo>
                  <a:lnTo>
                    <a:pt x="34663" y="37885"/>
                  </a:lnTo>
                  <a:lnTo>
                    <a:pt x="34845" y="38151"/>
                  </a:lnTo>
                  <a:lnTo>
                    <a:pt x="34978" y="38383"/>
                  </a:lnTo>
                  <a:lnTo>
                    <a:pt x="35111" y="38632"/>
                  </a:lnTo>
                  <a:lnTo>
                    <a:pt x="35227" y="38881"/>
                  </a:lnTo>
                  <a:lnTo>
                    <a:pt x="35327" y="39147"/>
                  </a:lnTo>
                  <a:lnTo>
                    <a:pt x="35410" y="39413"/>
                  </a:lnTo>
                  <a:lnTo>
                    <a:pt x="35477" y="39695"/>
                  </a:lnTo>
                  <a:lnTo>
                    <a:pt x="35526" y="39978"/>
                  </a:lnTo>
                  <a:lnTo>
                    <a:pt x="35560" y="40260"/>
                  </a:lnTo>
                  <a:lnTo>
                    <a:pt x="35593" y="40542"/>
                  </a:lnTo>
                  <a:lnTo>
                    <a:pt x="35593" y="40841"/>
                  </a:lnTo>
                  <a:lnTo>
                    <a:pt x="35593" y="41124"/>
                  </a:lnTo>
                  <a:lnTo>
                    <a:pt x="35560" y="41423"/>
                  </a:lnTo>
                  <a:lnTo>
                    <a:pt x="35526" y="41721"/>
                  </a:lnTo>
                  <a:lnTo>
                    <a:pt x="35477" y="42020"/>
                  </a:lnTo>
                  <a:lnTo>
                    <a:pt x="35410" y="42319"/>
                  </a:lnTo>
                  <a:lnTo>
                    <a:pt x="35327" y="42618"/>
                  </a:lnTo>
                  <a:lnTo>
                    <a:pt x="35261" y="42851"/>
                  </a:lnTo>
                  <a:lnTo>
                    <a:pt x="34962" y="43333"/>
                  </a:lnTo>
                  <a:lnTo>
                    <a:pt x="34679" y="43814"/>
                  </a:lnTo>
                  <a:lnTo>
                    <a:pt x="34414" y="44329"/>
                  </a:lnTo>
                  <a:lnTo>
                    <a:pt x="34181" y="44861"/>
                  </a:lnTo>
                  <a:lnTo>
                    <a:pt x="33949" y="45143"/>
                  </a:lnTo>
                  <a:lnTo>
                    <a:pt x="33699" y="45392"/>
                  </a:lnTo>
                  <a:lnTo>
                    <a:pt x="33450" y="45641"/>
                  </a:lnTo>
                  <a:lnTo>
                    <a:pt x="33185" y="45874"/>
                  </a:lnTo>
                  <a:lnTo>
                    <a:pt x="32902" y="46073"/>
                  </a:lnTo>
                  <a:lnTo>
                    <a:pt x="32620" y="46272"/>
                  </a:lnTo>
                  <a:lnTo>
                    <a:pt x="32321" y="46438"/>
                  </a:lnTo>
                  <a:lnTo>
                    <a:pt x="32022" y="46588"/>
                  </a:lnTo>
                  <a:lnTo>
                    <a:pt x="31756" y="46704"/>
                  </a:lnTo>
                  <a:lnTo>
                    <a:pt x="31474" y="46820"/>
                  </a:lnTo>
                  <a:lnTo>
                    <a:pt x="30477" y="46887"/>
                  </a:lnTo>
                  <a:lnTo>
                    <a:pt x="30361" y="46571"/>
                  </a:lnTo>
                  <a:lnTo>
                    <a:pt x="30245" y="46272"/>
                  </a:lnTo>
                  <a:lnTo>
                    <a:pt x="30095" y="45973"/>
                  </a:lnTo>
                  <a:lnTo>
                    <a:pt x="29946" y="45674"/>
                  </a:lnTo>
                  <a:lnTo>
                    <a:pt x="29796" y="45375"/>
                  </a:lnTo>
                  <a:lnTo>
                    <a:pt x="29614" y="45093"/>
                  </a:lnTo>
                  <a:lnTo>
                    <a:pt x="29431" y="44827"/>
                  </a:lnTo>
                  <a:lnTo>
                    <a:pt x="29232" y="44562"/>
                  </a:lnTo>
                  <a:lnTo>
                    <a:pt x="28966" y="44213"/>
                  </a:lnTo>
                  <a:lnTo>
                    <a:pt x="28667" y="43897"/>
                  </a:lnTo>
                  <a:lnTo>
                    <a:pt x="28368" y="43598"/>
                  </a:lnTo>
                  <a:lnTo>
                    <a:pt x="28053" y="43316"/>
                  </a:lnTo>
                  <a:lnTo>
                    <a:pt x="27737" y="43050"/>
                  </a:lnTo>
                  <a:lnTo>
                    <a:pt x="27388" y="42818"/>
                  </a:lnTo>
                  <a:lnTo>
                    <a:pt x="27039" y="42602"/>
                  </a:lnTo>
                  <a:lnTo>
                    <a:pt x="26691" y="42402"/>
                  </a:lnTo>
                  <a:lnTo>
                    <a:pt x="26475" y="41904"/>
                  </a:lnTo>
                  <a:lnTo>
                    <a:pt x="26275" y="41389"/>
                  </a:lnTo>
                  <a:lnTo>
                    <a:pt x="26076" y="40874"/>
                  </a:lnTo>
                  <a:lnTo>
                    <a:pt x="25910" y="40360"/>
                  </a:lnTo>
                  <a:lnTo>
                    <a:pt x="25744" y="39845"/>
                  </a:lnTo>
                  <a:lnTo>
                    <a:pt x="25594" y="39313"/>
                  </a:lnTo>
                  <a:lnTo>
                    <a:pt x="25478" y="38798"/>
                  </a:lnTo>
                  <a:lnTo>
                    <a:pt x="25362" y="38267"/>
                  </a:lnTo>
                  <a:lnTo>
                    <a:pt x="25246" y="37686"/>
                  </a:lnTo>
                  <a:lnTo>
                    <a:pt x="25146" y="37071"/>
                  </a:lnTo>
                  <a:lnTo>
                    <a:pt x="24963" y="35859"/>
                  </a:lnTo>
                  <a:lnTo>
                    <a:pt x="25196" y="35792"/>
                  </a:lnTo>
                  <a:lnTo>
                    <a:pt x="25761" y="35643"/>
                  </a:lnTo>
                  <a:lnTo>
                    <a:pt x="26342" y="35510"/>
                  </a:lnTo>
                  <a:lnTo>
                    <a:pt x="26940" y="35410"/>
                  </a:lnTo>
                  <a:lnTo>
                    <a:pt x="27554" y="35327"/>
                  </a:lnTo>
                  <a:lnTo>
                    <a:pt x="28169" y="35294"/>
                  </a:lnTo>
                  <a:lnTo>
                    <a:pt x="28800" y="35277"/>
                  </a:lnTo>
                  <a:close/>
                  <a:moveTo>
                    <a:pt x="27222" y="43499"/>
                  </a:moveTo>
                  <a:lnTo>
                    <a:pt x="27621" y="43814"/>
                  </a:lnTo>
                  <a:lnTo>
                    <a:pt x="28003" y="44163"/>
                  </a:lnTo>
                  <a:lnTo>
                    <a:pt x="28368" y="44545"/>
                  </a:lnTo>
                  <a:lnTo>
                    <a:pt x="28700" y="44960"/>
                  </a:lnTo>
                  <a:lnTo>
                    <a:pt x="28866" y="45193"/>
                  </a:lnTo>
                  <a:lnTo>
                    <a:pt x="29032" y="45425"/>
                  </a:lnTo>
                  <a:lnTo>
                    <a:pt x="29165" y="45658"/>
                  </a:lnTo>
                  <a:lnTo>
                    <a:pt x="29315" y="45907"/>
                  </a:lnTo>
                  <a:lnTo>
                    <a:pt x="29448" y="46139"/>
                  </a:lnTo>
                  <a:lnTo>
                    <a:pt x="29564" y="46388"/>
                  </a:lnTo>
                  <a:lnTo>
                    <a:pt x="29680" y="46654"/>
                  </a:lnTo>
                  <a:lnTo>
                    <a:pt x="29780" y="46903"/>
                  </a:lnTo>
                  <a:lnTo>
                    <a:pt x="29365" y="46920"/>
                  </a:lnTo>
                  <a:lnTo>
                    <a:pt x="29066" y="46521"/>
                  </a:lnTo>
                  <a:lnTo>
                    <a:pt x="28767" y="46090"/>
                  </a:lnTo>
                  <a:lnTo>
                    <a:pt x="28484" y="45674"/>
                  </a:lnTo>
                  <a:lnTo>
                    <a:pt x="28202" y="45259"/>
                  </a:lnTo>
                  <a:lnTo>
                    <a:pt x="27953" y="44827"/>
                  </a:lnTo>
                  <a:lnTo>
                    <a:pt x="27687" y="44379"/>
                  </a:lnTo>
                  <a:lnTo>
                    <a:pt x="27455" y="43947"/>
                  </a:lnTo>
                  <a:lnTo>
                    <a:pt x="27222" y="43499"/>
                  </a:lnTo>
                  <a:close/>
                  <a:moveTo>
                    <a:pt x="24216" y="42402"/>
                  </a:moveTo>
                  <a:lnTo>
                    <a:pt x="24581" y="42436"/>
                  </a:lnTo>
                  <a:lnTo>
                    <a:pt x="24947" y="42485"/>
                  </a:lnTo>
                  <a:lnTo>
                    <a:pt x="25262" y="42569"/>
                  </a:lnTo>
                  <a:lnTo>
                    <a:pt x="25578" y="42668"/>
                  </a:lnTo>
                  <a:lnTo>
                    <a:pt x="25877" y="42768"/>
                  </a:lnTo>
                  <a:lnTo>
                    <a:pt x="26176" y="42901"/>
                  </a:lnTo>
                  <a:lnTo>
                    <a:pt x="26425" y="43432"/>
                  </a:lnTo>
                  <a:lnTo>
                    <a:pt x="26691" y="43947"/>
                  </a:lnTo>
                  <a:lnTo>
                    <a:pt x="26973" y="44462"/>
                  </a:lnTo>
                  <a:lnTo>
                    <a:pt x="27255" y="44977"/>
                  </a:lnTo>
                  <a:lnTo>
                    <a:pt x="27554" y="45475"/>
                  </a:lnTo>
                  <a:lnTo>
                    <a:pt x="27886" y="45973"/>
                  </a:lnTo>
                  <a:lnTo>
                    <a:pt x="28202" y="46472"/>
                  </a:lnTo>
                  <a:lnTo>
                    <a:pt x="28551" y="46953"/>
                  </a:lnTo>
                  <a:lnTo>
                    <a:pt x="27538" y="46986"/>
                  </a:lnTo>
                  <a:lnTo>
                    <a:pt x="27106" y="46870"/>
                  </a:lnTo>
                  <a:lnTo>
                    <a:pt x="26790" y="46787"/>
                  </a:lnTo>
                  <a:lnTo>
                    <a:pt x="26491" y="46671"/>
                  </a:lnTo>
                  <a:lnTo>
                    <a:pt x="26192" y="46555"/>
                  </a:lnTo>
                  <a:lnTo>
                    <a:pt x="25893" y="46422"/>
                  </a:lnTo>
                  <a:lnTo>
                    <a:pt x="25594" y="46289"/>
                  </a:lnTo>
                  <a:lnTo>
                    <a:pt x="25312" y="46123"/>
                  </a:lnTo>
                  <a:lnTo>
                    <a:pt x="25030" y="45973"/>
                  </a:lnTo>
                  <a:lnTo>
                    <a:pt x="24764" y="45791"/>
                  </a:lnTo>
                  <a:lnTo>
                    <a:pt x="24498" y="45608"/>
                  </a:lnTo>
                  <a:lnTo>
                    <a:pt x="24249" y="45425"/>
                  </a:lnTo>
                  <a:lnTo>
                    <a:pt x="24000" y="45226"/>
                  </a:lnTo>
                  <a:lnTo>
                    <a:pt x="23768" y="45010"/>
                  </a:lnTo>
                  <a:lnTo>
                    <a:pt x="23535" y="44794"/>
                  </a:lnTo>
                  <a:lnTo>
                    <a:pt x="23319" y="44562"/>
                  </a:lnTo>
                  <a:lnTo>
                    <a:pt x="23103" y="44329"/>
                  </a:lnTo>
                  <a:lnTo>
                    <a:pt x="22904" y="44080"/>
                  </a:lnTo>
                  <a:lnTo>
                    <a:pt x="22655" y="43764"/>
                  </a:lnTo>
                  <a:lnTo>
                    <a:pt x="22439" y="43432"/>
                  </a:lnTo>
                  <a:lnTo>
                    <a:pt x="22223" y="43100"/>
                  </a:lnTo>
                  <a:lnTo>
                    <a:pt x="22040" y="42751"/>
                  </a:lnTo>
                  <a:lnTo>
                    <a:pt x="22389" y="42618"/>
                  </a:lnTo>
                  <a:lnTo>
                    <a:pt x="22754" y="42535"/>
                  </a:lnTo>
                  <a:lnTo>
                    <a:pt x="23120" y="42452"/>
                  </a:lnTo>
                  <a:lnTo>
                    <a:pt x="23485" y="42419"/>
                  </a:lnTo>
                  <a:lnTo>
                    <a:pt x="23851" y="42402"/>
                  </a:lnTo>
                  <a:close/>
                  <a:moveTo>
                    <a:pt x="42867" y="39081"/>
                  </a:moveTo>
                  <a:lnTo>
                    <a:pt x="43299" y="39097"/>
                  </a:lnTo>
                  <a:lnTo>
                    <a:pt x="43748" y="39147"/>
                  </a:lnTo>
                  <a:lnTo>
                    <a:pt x="44179" y="39214"/>
                  </a:lnTo>
                  <a:lnTo>
                    <a:pt x="44445" y="39280"/>
                  </a:lnTo>
                  <a:lnTo>
                    <a:pt x="44694" y="39363"/>
                  </a:lnTo>
                  <a:lnTo>
                    <a:pt x="44960" y="39446"/>
                  </a:lnTo>
                  <a:lnTo>
                    <a:pt x="45193" y="39546"/>
                  </a:lnTo>
                  <a:lnTo>
                    <a:pt x="45442" y="39645"/>
                  </a:lnTo>
                  <a:lnTo>
                    <a:pt x="45674" y="39762"/>
                  </a:lnTo>
                  <a:lnTo>
                    <a:pt x="45907" y="39895"/>
                  </a:lnTo>
                  <a:lnTo>
                    <a:pt x="46123" y="40044"/>
                  </a:lnTo>
                  <a:lnTo>
                    <a:pt x="46339" y="40194"/>
                  </a:lnTo>
                  <a:lnTo>
                    <a:pt x="46554" y="40343"/>
                  </a:lnTo>
                  <a:lnTo>
                    <a:pt x="46754" y="40509"/>
                  </a:lnTo>
                  <a:lnTo>
                    <a:pt x="46953" y="40692"/>
                  </a:lnTo>
                  <a:lnTo>
                    <a:pt x="47136" y="40874"/>
                  </a:lnTo>
                  <a:lnTo>
                    <a:pt x="47318" y="41057"/>
                  </a:lnTo>
                  <a:lnTo>
                    <a:pt x="47485" y="41256"/>
                  </a:lnTo>
                  <a:lnTo>
                    <a:pt x="47634" y="41456"/>
                  </a:lnTo>
                  <a:lnTo>
                    <a:pt x="47783" y="41655"/>
                  </a:lnTo>
                  <a:lnTo>
                    <a:pt x="47933" y="41871"/>
                  </a:lnTo>
                  <a:lnTo>
                    <a:pt x="48049" y="42087"/>
                  </a:lnTo>
                  <a:lnTo>
                    <a:pt x="48182" y="42319"/>
                  </a:lnTo>
                  <a:lnTo>
                    <a:pt x="48282" y="42552"/>
                  </a:lnTo>
                  <a:lnTo>
                    <a:pt x="48381" y="42784"/>
                  </a:lnTo>
                  <a:lnTo>
                    <a:pt x="48464" y="43017"/>
                  </a:lnTo>
                  <a:lnTo>
                    <a:pt x="48547" y="43249"/>
                  </a:lnTo>
                  <a:lnTo>
                    <a:pt x="48597" y="43482"/>
                  </a:lnTo>
                  <a:lnTo>
                    <a:pt x="48647" y="43731"/>
                  </a:lnTo>
                  <a:lnTo>
                    <a:pt x="48680" y="43964"/>
                  </a:lnTo>
                  <a:lnTo>
                    <a:pt x="48714" y="44213"/>
                  </a:lnTo>
                  <a:lnTo>
                    <a:pt x="48714" y="44462"/>
                  </a:lnTo>
                  <a:lnTo>
                    <a:pt x="48714" y="44711"/>
                  </a:lnTo>
                  <a:lnTo>
                    <a:pt x="48697" y="44944"/>
                  </a:lnTo>
                  <a:lnTo>
                    <a:pt x="48664" y="45193"/>
                  </a:lnTo>
                  <a:lnTo>
                    <a:pt x="48614" y="45458"/>
                  </a:lnTo>
                  <a:lnTo>
                    <a:pt x="48547" y="45708"/>
                  </a:lnTo>
                  <a:lnTo>
                    <a:pt x="48481" y="45957"/>
                  </a:lnTo>
                  <a:lnTo>
                    <a:pt x="48398" y="46222"/>
                  </a:lnTo>
                  <a:lnTo>
                    <a:pt x="48215" y="46721"/>
                  </a:lnTo>
                  <a:lnTo>
                    <a:pt x="47999" y="47236"/>
                  </a:lnTo>
                  <a:lnTo>
                    <a:pt x="47634" y="47368"/>
                  </a:lnTo>
                  <a:lnTo>
                    <a:pt x="47269" y="47468"/>
                  </a:lnTo>
                  <a:lnTo>
                    <a:pt x="46887" y="47551"/>
                  </a:lnTo>
                  <a:lnTo>
                    <a:pt x="46505" y="47601"/>
                  </a:lnTo>
                  <a:lnTo>
                    <a:pt x="46206" y="47319"/>
                  </a:lnTo>
                  <a:lnTo>
                    <a:pt x="45890" y="47053"/>
                  </a:lnTo>
                  <a:lnTo>
                    <a:pt x="45575" y="46804"/>
                  </a:lnTo>
                  <a:lnTo>
                    <a:pt x="45242" y="46571"/>
                  </a:lnTo>
                  <a:lnTo>
                    <a:pt x="44894" y="46355"/>
                  </a:lnTo>
                  <a:lnTo>
                    <a:pt x="44528" y="46156"/>
                  </a:lnTo>
                  <a:lnTo>
                    <a:pt x="44163" y="45973"/>
                  </a:lnTo>
                  <a:lnTo>
                    <a:pt x="43797" y="45807"/>
                  </a:lnTo>
                  <a:lnTo>
                    <a:pt x="43415" y="45658"/>
                  </a:lnTo>
                  <a:lnTo>
                    <a:pt x="43017" y="45525"/>
                  </a:lnTo>
                  <a:lnTo>
                    <a:pt x="42618" y="45409"/>
                  </a:lnTo>
                  <a:lnTo>
                    <a:pt x="42220" y="45309"/>
                  </a:lnTo>
                  <a:lnTo>
                    <a:pt x="41821" y="45243"/>
                  </a:lnTo>
                  <a:lnTo>
                    <a:pt x="41422" y="45176"/>
                  </a:lnTo>
                  <a:lnTo>
                    <a:pt x="41007" y="45143"/>
                  </a:lnTo>
                  <a:lnTo>
                    <a:pt x="40592" y="45126"/>
                  </a:lnTo>
                  <a:lnTo>
                    <a:pt x="40442" y="44827"/>
                  </a:lnTo>
                  <a:lnTo>
                    <a:pt x="40293" y="44512"/>
                  </a:lnTo>
                  <a:lnTo>
                    <a:pt x="40193" y="44196"/>
                  </a:lnTo>
                  <a:lnTo>
                    <a:pt x="40110" y="43864"/>
                  </a:lnTo>
                  <a:lnTo>
                    <a:pt x="40060" y="43565"/>
                  </a:lnTo>
                  <a:lnTo>
                    <a:pt x="40293" y="43266"/>
                  </a:lnTo>
                  <a:lnTo>
                    <a:pt x="40526" y="42967"/>
                  </a:lnTo>
                  <a:lnTo>
                    <a:pt x="40758" y="42652"/>
                  </a:lnTo>
                  <a:lnTo>
                    <a:pt x="40957" y="42336"/>
                  </a:lnTo>
                  <a:lnTo>
                    <a:pt x="41173" y="42004"/>
                  </a:lnTo>
                  <a:lnTo>
                    <a:pt x="41356" y="41672"/>
                  </a:lnTo>
                  <a:lnTo>
                    <a:pt x="41539" y="41323"/>
                  </a:lnTo>
                  <a:lnTo>
                    <a:pt x="41721" y="40974"/>
                  </a:lnTo>
                  <a:lnTo>
                    <a:pt x="41921" y="40509"/>
                  </a:lnTo>
                  <a:lnTo>
                    <a:pt x="42103" y="40044"/>
                  </a:lnTo>
                  <a:lnTo>
                    <a:pt x="42269" y="39579"/>
                  </a:lnTo>
                  <a:lnTo>
                    <a:pt x="42419" y="39097"/>
                  </a:lnTo>
                  <a:lnTo>
                    <a:pt x="42867" y="39081"/>
                  </a:lnTo>
                  <a:close/>
                  <a:moveTo>
                    <a:pt x="41107" y="45824"/>
                  </a:moveTo>
                  <a:lnTo>
                    <a:pt x="41422" y="45840"/>
                  </a:lnTo>
                  <a:lnTo>
                    <a:pt x="41721" y="45890"/>
                  </a:lnTo>
                  <a:lnTo>
                    <a:pt x="42020" y="45940"/>
                  </a:lnTo>
                  <a:lnTo>
                    <a:pt x="42319" y="46007"/>
                  </a:lnTo>
                  <a:lnTo>
                    <a:pt x="42618" y="46090"/>
                  </a:lnTo>
                  <a:lnTo>
                    <a:pt x="42917" y="46173"/>
                  </a:lnTo>
                  <a:lnTo>
                    <a:pt x="43200" y="46272"/>
                  </a:lnTo>
                  <a:lnTo>
                    <a:pt x="43482" y="46388"/>
                  </a:lnTo>
                  <a:lnTo>
                    <a:pt x="43764" y="46505"/>
                  </a:lnTo>
                  <a:lnTo>
                    <a:pt x="44047" y="46638"/>
                  </a:lnTo>
                  <a:lnTo>
                    <a:pt x="44312" y="46787"/>
                  </a:lnTo>
                  <a:lnTo>
                    <a:pt x="44578" y="46937"/>
                  </a:lnTo>
                  <a:lnTo>
                    <a:pt x="44844" y="47103"/>
                  </a:lnTo>
                  <a:lnTo>
                    <a:pt x="45093" y="47269"/>
                  </a:lnTo>
                  <a:lnTo>
                    <a:pt x="45342" y="47451"/>
                  </a:lnTo>
                  <a:lnTo>
                    <a:pt x="45575" y="47651"/>
                  </a:lnTo>
                  <a:lnTo>
                    <a:pt x="45575" y="47651"/>
                  </a:lnTo>
                  <a:lnTo>
                    <a:pt x="45193" y="47634"/>
                  </a:lnTo>
                  <a:lnTo>
                    <a:pt x="44794" y="47601"/>
                  </a:lnTo>
                  <a:lnTo>
                    <a:pt x="44412" y="47534"/>
                  </a:lnTo>
                  <a:lnTo>
                    <a:pt x="44030" y="47451"/>
                  </a:lnTo>
                  <a:lnTo>
                    <a:pt x="43665" y="47352"/>
                  </a:lnTo>
                  <a:lnTo>
                    <a:pt x="43299" y="47236"/>
                  </a:lnTo>
                  <a:lnTo>
                    <a:pt x="42934" y="47086"/>
                  </a:lnTo>
                  <a:lnTo>
                    <a:pt x="42602" y="46937"/>
                  </a:lnTo>
                  <a:lnTo>
                    <a:pt x="42386" y="46820"/>
                  </a:lnTo>
                  <a:lnTo>
                    <a:pt x="42170" y="46687"/>
                  </a:lnTo>
                  <a:lnTo>
                    <a:pt x="41970" y="46555"/>
                  </a:lnTo>
                  <a:lnTo>
                    <a:pt x="41788" y="46422"/>
                  </a:lnTo>
                  <a:lnTo>
                    <a:pt x="41605" y="46289"/>
                  </a:lnTo>
                  <a:lnTo>
                    <a:pt x="41422" y="46139"/>
                  </a:lnTo>
                  <a:lnTo>
                    <a:pt x="41256" y="45973"/>
                  </a:lnTo>
                  <a:lnTo>
                    <a:pt x="41107" y="45824"/>
                  </a:lnTo>
                  <a:close/>
                  <a:moveTo>
                    <a:pt x="36241" y="46438"/>
                  </a:moveTo>
                  <a:lnTo>
                    <a:pt x="35908" y="46671"/>
                  </a:lnTo>
                  <a:lnTo>
                    <a:pt x="35576" y="46903"/>
                  </a:lnTo>
                  <a:lnTo>
                    <a:pt x="35261" y="47152"/>
                  </a:lnTo>
                  <a:lnTo>
                    <a:pt x="34962" y="47402"/>
                  </a:lnTo>
                  <a:lnTo>
                    <a:pt x="34364" y="47916"/>
                  </a:lnTo>
                  <a:lnTo>
                    <a:pt x="33766" y="48448"/>
                  </a:lnTo>
                  <a:lnTo>
                    <a:pt x="33766" y="48448"/>
                  </a:lnTo>
                  <a:lnTo>
                    <a:pt x="33915" y="47784"/>
                  </a:lnTo>
                  <a:lnTo>
                    <a:pt x="34081" y="47119"/>
                  </a:lnTo>
                  <a:lnTo>
                    <a:pt x="34513" y="47020"/>
                  </a:lnTo>
                  <a:lnTo>
                    <a:pt x="34945" y="46903"/>
                  </a:lnTo>
                  <a:lnTo>
                    <a:pt x="35360" y="46770"/>
                  </a:lnTo>
                  <a:lnTo>
                    <a:pt x="35775" y="46621"/>
                  </a:lnTo>
                  <a:lnTo>
                    <a:pt x="36241" y="46438"/>
                  </a:lnTo>
                  <a:close/>
                  <a:moveTo>
                    <a:pt x="47651" y="48049"/>
                  </a:moveTo>
                  <a:lnTo>
                    <a:pt x="47534" y="48382"/>
                  </a:lnTo>
                  <a:lnTo>
                    <a:pt x="47418" y="48714"/>
                  </a:lnTo>
                  <a:lnTo>
                    <a:pt x="47235" y="48448"/>
                  </a:lnTo>
                  <a:lnTo>
                    <a:pt x="47036" y="48199"/>
                  </a:lnTo>
                  <a:lnTo>
                    <a:pt x="47352" y="48132"/>
                  </a:lnTo>
                  <a:lnTo>
                    <a:pt x="47651" y="48049"/>
                  </a:lnTo>
                  <a:close/>
                  <a:moveTo>
                    <a:pt x="21409" y="43000"/>
                  </a:moveTo>
                  <a:lnTo>
                    <a:pt x="21625" y="43399"/>
                  </a:lnTo>
                  <a:lnTo>
                    <a:pt x="21858" y="43781"/>
                  </a:lnTo>
                  <a:lnTo>
                    <a:pt x="22107" y="44146"/>
                  </a:lnTo>
                  <a:lnTo>
                    <a:pt x="22372" y="44495"/>
                  </a:lnTo>
                  <a:lnTo>
                    <a:pt x="22721" y="44910"/>
                  </a:lnTo>
                  <a:lnTo>
                    <a:pt x="23087" y="45292"/>
                  </a:lnTo>
                  <a:lnTo>
                    <a:pt x="23485" y="45658"/>
                  </a:lnTo>
                  <a:lnTo>
                    <a:pt x="23900" y="45990"/>
                  </a:lnTo>
                  <a:lnTo>
                    <a:pt x="24332" y="46305"/>
                  </a:lnTo>
                  <a:lnTo>
                    <a:pt x="24797" y="46604"/>
                  </a:lnTo>
                  <a:lnTo>
                    <a:pt x="25279" y="46870"/>
                  </a:lnTo>
                  <a:lnTo>
                    <a:pt x="25761" y="47103"/>
                  </a:lnTo>
                  <a:lnTo>
                    <a:pt x="24930" y="47186"/>
                  </a:lnTo>
                  <a:lnTo>
                    <a:pt x="24498" y="47252"/>
                  </a:lnTo>
                  <a:lnTo>
                    <a:pt x="24083" y="47319"/>
                  </a:lnTo>
                  <a:lnTo>
                    <a:pt x="23668" y="47402"/>
                  </a:lnTo>
                  <a:lnTo>
                    <a:pt x="23253" y="47485"/>
                  </a:lnTo>
                  <a:lnTo>
                    <a:pt x="22854" y="47601"/>
                  </a:lnTo>
                  <a:lnTo>
                    <a:pt x="22439" y="47717"/>
                  </a:lnTo>
                  <a:lnTo>
                    <a:pt x="21974" y="47867"/>
                  </a:lnTo>
                  <a:lnTo>
                    <a:pt x="21492" y="48049"/>
                  </a:lnTo>
                  <a:lnTo>
                    <a:pt x="21044" y="48249"/>
                  </a:lnTo>
                  <a:lnTo>
                    <a:pt x="20595" y="48465"/>
                  </a:lnTo>
                  <a:lnTo>
                    <a:pt x="20147" y="48697"/>
                  </a:lnTo>
                  <a:lnTo>
                    <a:pt x="19732" y="48946"/>
                  </a:lnTo>
                  <a:lnTo>
                    <a:pt x="19300" y="49212"/>
                  </a:lnTo>
                  <a:lnTo>
                    <a:pt x="18901" y="49494"/>
                  </a:lnTo>
                  <a:lnTo>
                    <a:pt x="18785" y="49229"/>
                  </a:lnTo>
                  <a:lnTo>
                    <a:pt x="18669" y="48963"/>
                  </a:lnTo>
                  <a:lnTo>
                    <a:pt x="18586" y="48697"/>
                  </a:lnTo>
                  <a:lnTo>
                    <a:pt x="18519" y="48415"/>
                  </a:lnTo>
                  <a:lnTo>
                    <a:pt x="18469" y="48132"/>
                  </a:lnTo>
                  <a:lnTo>
                    <a:pt x="18420" y="47850"/>
                  </a:lnTo>
                  <a:lnTo>
                    <a:pt x="18403" y="47551"/>
                  </a:lnTo>
                  <a:lnTo>
                    <a:pt x="18403" y="47252"/>
                  </a:lnTo>
                  <a:lnTo>
                    <a:pt x="18420" y="47003"/>
                  </a:lnTo>
                  <a:lnTo>
                    <a:pt x="18453" y="46754"/>
                  </a:lnTo>
                  <a:lnTo>
                    <a:pt x="18503" y="46505"/>
                  </a:lnTo>
                  <a:lnTo>
                    <a:pt x="18569" y="46272"/>
                  </a:lnTo>
                  <a:lnTo>
                    <a:pt x="18635" y="46023"/>
                  </a:lnTo>
                  <a:lnTo>
                    <a:pt x="18735" y="45791"/>
                  </a:lnTo>
                  <a:lnTo>
                    <a:pt x="18835" y="45541"/>
                  </a:lnTo>
                  <a:lnTo>
                    <a:pt x="18951" y="45309"/>
                  </a:lnTo>
                  <a:lnTo>
                    <a:pt x="19084" y="45093"/>
                  </a:lnTo>
                  <a:lnTo>
                    <a:pt x="19233" y="44861"/>
                  </a:lnTo>
                  <a:lnTo>
                    <a:pt x="19383" y="44645"/>
                  </a:lnTo>
                  <a:lnTo>
                    <a:pt x="19566" y="44445"/>
                  </a:lnTo>
                  <a:lnTo>
                    <a:pt x="19748" y="44246"/>
                  </a:lnTo>
                  <a:lnTo>
                    <a:pt x="19931" y="44047"/>
                  </a:lnTo>
                  <a:lnTo>
                    <a:pt x="20147" y="43847"/>
                  </a:lnTo>
                  <a:lnTo>
                    <a:pt x="20363" y="43681"/>
                  </a:lnTo>
                  <a:lnTo>
                    <a:pt x="20612" y="43482"/>
                  </a:lnTo>
                  <a:lnTo>
                    <a:pt x="20878" y="43316"/>
                  </a:lnTo>
                  <a:lnTo>
                    <a:pt x="21143" y="43150"/>
                  </a:lnTo>
                  <a:lnTo>
                    <a:pt x="21409" y="43000"/>
                  </a:lnTo>
                  <a:close/>
                  <a:moveTo>
                    <a:pt x="33351" y="47269"/>
                  </a:moveTo>
                  <a:lnTo>
                    <a:pt x="33251" y="47734"/>
                  </a:lnTo>
                  <a:lnTo>
                    <a:pt x="33135" y="48215"/>
                  </a:lnTo>
                  <a:lnTo>
                    <a:pt x="33035" y="48697"/>
                  </a:lnTo>
                  <a:lnTo>
                    <a:pt x="32952" y="49212"/>
                  </a:lnTo>
                  <a:lnTo>
                    <a:pt x="32537" y="49594"/>
                  </a:lnTo>
                  <a:lnTo>
                    <a:pt x="32105" y="49976"/>
                  </a:lnTo>
                  <a:lnTo>
                    <a:pt x="31490" y="49361"/>
                  </a:lnTo>
                  <a:lnTo>
                    <a:pt x="30893" y="48747"/>
                  </a:lnTo>
                  <a:lnTo>
                    <a:pt x="30826" y="48232"/>
                  </a:lnTo>
                  <a:lnTo>
                    <a:pt x="30726" y="47717"/>
                  </a:lnTo>
                  <a:lnTo>
                    <a:pt x="31175" y="47601"/>
                  </a:lnTo>
                  <a:lnTo>
                    <a:pt x="31607" y="47468"/>
                  </a:lnTo>
                  <a:lnTo>
                    <a:pt x="32487" y="47385"/>
                  </a:lnTo>
                  <a:lnTo>
                    <a:pt x="32919" y="47335"/>
                  </a:lnTo>
                  <a:lnTo>
                    <a:pt x="33351" y="47269"/>
                  </a:lnTo>
                  <a:close/>
                  <a:moveTo>
                    <a:pt x="32819" y="50225"/>
                  </a:moveTo>
                  <a:lnTo>
                    <a:pt x="32786" y="50590"/>
                  </a:lnTo>
                  <a:lnTo>
                    <a:pt x="32587" y="50424"/>
                  </a:lnTo>
                  <a:lnTo>
                    <a:pt x="32819" y="50225"/>
                  </a:lnTo>
                  <a:close/>
                  <a:moveTo>
                    <a:pt x="30926" y="49760"/>
                  </a:moveTo>
                  <a:lnTo>
                    <a:pt x="31574" y="50391"/>
                  </a:lnTo>
                  <a:lnTo>
                    <a:pt x="31192" y="50690"/>
                  </a:lnTo>
                  <a:lnTo>
                    <a:pt x="30810" y="50956"/>
                  </a:lnTo>
                  <a:lnTo>
                    <a:pt x="30859" y="50657"/>
                  </a:lnTo>
                  <a:lnTo>
                    <a:pt x="30893" y="50358"/>
                  </a:lnTo>
                  <a:lnTo>
                    <a:pt x="30909" y="50059"/>
                  </a:lnTo>
                  <a:lnTo>
                    <a:pt x="30926" y="49760"/>
                  </a:lnTo>
                  <a:close/>
                  <a:moveTo>
                    <a:pt x="27488" y="47667"/>
                  </a:moveTo>
                  <a:lnTo>
                    <a:pt x="27920" y="47750"/>
                  </a:lnTo>
                  <a:lnTo>
                    <a:pt x="28368" y="47800"/>
                  </a:lnTo>
                  <a:lnTo>
                    <a:pt x="28800" y="47833"/>
                  </a:lnTo>
                  <a:lnTo>
                    <a:pt x="29248" y="47850"/>
                  </a:lnTo>
                  <a:lnTo>
                    <a:pt x="29730" y="48448"/>
                  </a:lnTo>
                  <a:lnTo>
                    <a:pt x="30245" y="49029"/>
                  </a:lnTo>
                  <a:lnTo>
                    <a:pt x="30261" y="49312"/>
                  </a:lnTo>
                  <a:lnTo>
                    <a:pt x="30245" y="49843"/>
                  </a:lnTo>
                  <a:lnTo>
                    <a:pt x="30212" y="50391"/>
                  </a:lnTo>
                  <a:lnTo>
                    <a:pt x="30129" y="50923"/>
                  </a:lnTo>
                  <a:lnTo>
                    <a:pt x="30029" y="51471"/>
                  </a:lnTo>
                  <a:lnTo>
                    <a:pt x="29514" y="51736"/>
                  </a:lnTo>
                  <a:lnTo>
                    <a:pt x="29032" y="51986"/>
                  </a:lnTo>
                  <a:lnTo>
                    <a:pt x="28551" y="52201"/>
                  </a:lnTo>
                  <a:lnTo>
                    <a:pt x="28086" y="52384"/>
                  </a:lnTo>
                  <a:lnTo>
                    <a:pt x="27637" y="52550"/>
                  </a:lnTo>
                  <a:lnTo>
                    <a:pt x="27205" y="52683"/>
                  </a:lnTo>
                  <a:lnTo>
                    <a:pt x="26790" y="52783"/>
                  </a:lnTo>
                  <a:lnTo>
                    <a:pt x="26375" y="52866"/>
                  </a:lnTo>
                  <a:lnTo>
                    <a:pt x="25993" y="52932"/>
                  </a:lnTo>
                  <a:lnTo>
                    <a:pt x="25628" y="52965"/>
                  </a:lnTo>
                  <a:lnTo>
                    <a:pt x="25279" y="52999"/>
                  </a:lnTo>
                  <a:lnTo>
                    <a:pt x="24947" y="53015"/>
                  </a:lnTo>
                  <a:lnTo>
                    <a:pt x="24648" y="53015"/>
                  </a:lnTo>
                  <a:lnTo>
                    <a:pt x="24349" y="52999"/>
                  </a:lnTo>
                  <a:lnTo>
                    <a:pt x="23851" y="52949"/>
                  </a:lnTo>
                  <a:lnTo>
                    <a:pt x="23518" y="52899"/>
                  </a:lnTo>
                  <a:lnTo>
                    <a:pt x="23186" y="52816"/>
                  </a:lnTo>
                  <a:lnTo>
                    <a:pt x="22854" y="52733"/>
                  </a:lnTo>
                  <a:lnTo>
                    <a:pt x="22522" y="52617"/>
                  </a:lnTo>
                  <a:lnTo>
                    <a:pt x="22206" y="52500"/>
                  </a:lnTo>
                  <a:lnTo>
                    <a:pt x="21874" y="52351"/>
                  </a:lnTo>
                  <a:lnTo>
                    <a:pt x="21559" y="52185"/>
                  </a:lnTo>
                  <a:lnTo>
                    <a:pt x="21260" y="52002"/>
                  </a:lnTo>
                  <a:lnTo>
                    <a:pt x="20961" y="51819"/>
                  </a:lnTo>
                  <a:lnTo>
                    <a:pt x="20678" y="51604"/>
                  </a:lnTo>
                  <a:lnTo>
                    <a:pt x="20396" y="51388"/>
                  </a:lnTo>
                  <a:lnTo>
                    <a:pt x="20130" y="51155"/>
                  </a:lnTo>
                  <a:lnTo>
                    <a:pt x="19881" y="50889"/>
                  </a:lnTo>
                  <a:lnTo>
                    <a:pt x="19649" y="50640"/>
                  </a:lnTo>
                  <a:lnTo>
                    <a:pt x="19433" y="50358"/>
                  </a:lnTo>
                  <a:lnTo>
                    <a:pt x="19233" y="50076"/>
                  </a:lnTo>
                  <a:lnTo>
                    <a:pt x="19615" y="49793"/>
                  </a:lnTo>
                  <a:lnTo>
                    <a:pt x="20031" y="49544"/>
                  </a:lnTo>
                  <a:lnTo>
                    <a:pt x="20446" y="49295"/>
                  </a:lnTo>
                  <a:lnTo>
                    <a:pt x="20861" y="49079"/>
                  </a:lnTo>
                  <a:lnTo>
                    <a:pt x="21293" y="48863"/>
                  </a:lnTo>
                  <a:lnTo>
                    <a:pt x="21725" y="48680"/>
                  </a:lnTo>
                  <a:lnTo>
                    <a:pt x="22173" y="48498"/>
                  </a:lnTo>
                  <a:lnTo>
                    <a:pt x="22638" y="48348"/>
                  </a:lnTo>
                  <a:lnTo>
                    <a:pt x="23219" y="48182"/>
                  </a:lnTo>
                  <a:lnTo>
                    <a:pt x="23817" y="48049"/>
                  </a:lnTo>
                  <a:lnTo>
                    <a:pt x="24415" y="47950"/>
                  </a:lnTo>
                  <a:lnTo>
                    <a:pt x="25030" y="47850"/>
                  </a:lnTo>
                  <a:lnTo>
                    <a:pt x="25628" y="47784"/>
                  </a:lnTo>
                  <a:lnTo>
                    <a:pt x="26242" y="47734"/>
                  </a:lnTo>
                  <a:lnTo>
                    <a:pt x="26857" y="47684"/>
                  </a:lnTo>
                  <a:lnTo>
                    <a:pt x="27488" y="47667"/>
                  </a:lnTo>
                  <a:close/>
                  <a:moveTo>
                    <a:pt x="53098" y="43648"/>
                  </a:moveTo>
                  <a:lnTo>
                    <a:pt x="53480" y="43781"/>
                  </a:lnTo>
                  <a:lnTo>
                    <a:pt x="53846" y="43881"/>
                  </a:lnTo>
                  <a:lnTo>
                    <a:pt x="54228" y="43980"/>
                  </a:lnTo>
                  <a:lnTo>
                    <a:pt x="54610" y="44063"/>
                  </a:lnTo>
                  <a:lnTo>
                    <a:pt x="54992" y="44113"/>
                  </a:lnTo>
                  <a:lnTo>
                    <a:pt x="55374" y="44163"/>
                  </a:lnTo>
                  <a:lnTo>
                    <a:pt x="55756" y="44180"/>
                  </a:lnTo>
                  <a:lnTo>
                    <a:pt x="56154" y="44196"/>
                  </a:lnTo>
                  <a:lnTo>
                    <a:pt x="56536" y="44180"/>
                  </a:lnTo>
                  <a:lnTo>
                    <a:pt x="56935" y="44163"/>
                  </a:lnTo>
                  <a:lnTo>
                    <a:pt x="57317" y="44113"/>
                  </a:lnTo>
                  <a:lnTo>
                    <a:pt x="57699" y="44063"/>
                  </a:lnTo>
                  <a:lnTo>
                    <a:pt x="58081" y="43997"/>
                  </a:lnTo>
                  <a:lnTo>
                    <a:pt x="58463" y="43914"/>
                  </a:lnTo>
                  <a:lnTo>
                    <a:pt x="58828" y="43798"/>
                  </a:lnTo>
                  <a:lnTo>
                    <a:pt x="59210" y="43681"/>
                  </a:lnTo>
                  <a:lnTo>
                    <a:pt x="59144" y="43980"/>
                  </a:lnTo>
                  <a:lnTo>
                    <a:pt x="59061" y="44279"/>
                  </a:lnTo>
                  <a:lnTo>
                    <a:pt x="58961" y="44562"/>
                  </a:lnTo>
                  <a:lnTo>
                    <a:pt x="58845" y="44861"/>
                  </a:lnTo>
                  <a:lnTo>
                    <a:pt x="58728" y="45143"/>
                  </a:lnTo>
                  <a:lnTo>
                    <a:pt x="58579" y="45425"/>
                  </a:lnTo>
                  <a:lnTo>
                    <a:pt x="58430" y="45708"/>
                  </a:lnTo>
                  <a:lnTo>
                    <a:pt x="58263" y="45990"/>
                  </a:lnTo>
                  <a:lnTo>
                    <a:pt x="57898" y="46555"/>
                  </a:lnTo>
                  <a:lnTo>
                    <a:pt x="57516" y="47103"/>
                  </a:lnTo>
                  <a:lnTo>
                    <a:pt x="57101" y="47667"/>
                  </a:lnTo>
                  <a:lnTo>
                    <a:pt x="56669" y="48232"/>
                  </a:lnTo>
                  <a:lnTo>
                    <a:pt x="56154" y="48913"/>
                  </a:lnTo>
                  <a:lnTo>
                    <a:pt x="55656" y="49594"/>
                  </a:lnTo>
                  <a:lnTo>
                    <a:pt x="55423" y="49943"/>
                  </a:lnTo>
                  <a:lnTo>
                    <a:pt x="55191" y="50308"/>
                  </a:lnTo>
                  <a:lnTo>
                    <a:pt x="54975" y="50657"/>
                  </a:lnTo>
                  <a:lnTo>
                    <a:pt x="54759" y="51022"/>
                  </a:lnTo>
                  <a:lnTo>
                    <a:pt x="54576" y="51388"/>
                  </a:lnTo>
                  <a:lnTo>
                    <a:pt x="54394" y="51753"/>
                  </a:lnTo>
                  <a:lnTo>
                    <a:pt x="54244" y="52135"/>
                  </a:lnTo>
                  <a:lnTo>
                    <a:pt x="54111" y="52517"/>
                  </a:lnTo>
                  <a:lnTo>
                    <a:pt x="54012" y="52916"/>
                  </a:lnTo>
                  <a:lnTo>
                    <a:pt x="53929" y="53314"/>
                  </a:lnTo>
                  <a:lnTo>
                    <a:pt x="53879" y="53713"/>
                  </a:lnTo>
                  <a:lnTo>
                    <a:pt x="53846" y="54128"/>
                  </a:lnTo>
                  <a:lnTo>
                    <a:pt x="53846" y="54444"/>
                  </a:lnTo>
                  <a:lnTo>
                    <a:pt x="53879" y="54743"/>
                  </a:lnTo>
                  <a:lnTo>
                    <a:pt x="53912" y="55042"/>
                  </a:lnTo>
                  <a:lnTo>
                    <a:pt x="53962" y="55341"/>
                  </a:lnTo>
                  <a:lnTo>
                    <a:pt x="53447" y="55307"/>
                  </a:lnTo>
                  <a:lnTo>
                    <a:pt x="52949" y="55241"/>
                  </a:lnTo>
                  <a:lnTo>
                    <a:pt x="52434" y="55141"/>
                  </a:lnTo>
                  <a:lnTo>
                    <a:pt x="51952" y="55008"/>
                  </a:lnTo>
                  <a:lnTo>
                    <a:pt x="51537" y="54875"/>
                  </a:lnTo>
                  <a:lnTo>
                    <a:pt x="51122" y="54726"/>
                  </a:lnTo>
                  <a:lnTo>
                    <a:pt x="50740" y="54527"/>
                  </a:lnTo>
                  <a:lnTo>
                    <a:pt x="50358" y="54327"/>
                  </a:lnTo>
                  <a:lnTo>
                    <a:pt x="49992" y="54095"/>
                  </a:lnTo>
                  <a:lnTo>
                    <a:pt x="49644" y="53846"/>
                  </a:lnTo>
                  <a:lnTo>
                    <a:pt x="49328" y="53580"/>
                  </a:lnTo>
                  <a:lnTo>
                    <a:pt x="49029" y="53298"/>
                  </a:lnTo>
                  <a:lnTo>
                    <a:pt x="48830" y="53065"/>
                  </a:lnTo>
                  <a:lnTo>
                    <a:pt x="48630" y="52816"/>
                  </a:lnTo>
                  <a:lnTo>
                    <a:pt x="48614" y="52417"/>
                  </a:lnTo>
                  <a:lnTo>
                    <a:pt x="48581" y="52002"/>
                  </a:lnTo>
                  <a:lnTo>
                    <a:pt x="48531" y="51604"/>
                  </a:lnTo>
                  <a:lnTo>
                    <a:pt x="48464" y="51205"/>
                  </a:lnTo>
                  <a:lnTo>
                    <a:pt x="48365" y="50806"/>
                  </a:lnTo>
                  <a:lnTo>
                    <a:pt x="48249" y="50424"/>
                  </a:lnTo>
                  <a:lnTo>
                    <a:pt x="48116" y="50059"/>
                  </a:lnTo>
                  <a:lnTo>
                    <a:pt x="47966" y="49694"/>
                  </a:lnTo>
                  <a:lnTo>
                    <a:pt x="47883" y="49511"/>
                  </a:lnTo>
                  <a:lnTo>
                    <a:pt x="47999" y="49079"/>
                  </a:lnTo>
                  <a:lnTo>
                    <a:pt x="48149" y="48631"/>
                  </a:lnTo>
                  <a:lnTo>
                    <a:pt x="48315" y="48199"/>
                  </a:lnTo>
                  <a:lnTo>
                    <a:pt x="48498" y="47750"/>
                  </a:lnTo>
                  <a:lnTo>
                    <a:pt x="48614" y="47701"/>
                  </a:lnTo>
                  <a:lnTo>
                    <a:pt x="48929" y="47551"/>
                  </a:lnTo>
                  <a:lnTo>
                    <a:pt x="49245" y="47385"/>
                  </a:lnTo>
                  <a:lnTo>
                    <a:pt x="49561" y="47202"/>
                  </a:lnTo>
                  <a:lnTo>
                    <a:pt x="49860" y="47020"/>
                  </a:lnTo>
                  <a:lnTo>
                    <a:pt x="50158" y="46804"/>
                  </a:lnTo>
                  <a:lnTo>
                    <a:pt x="50441" y="46588"/>
                  </a:lnTo>
                  <a:lnTo>
                    <a:pt x="50740" y="46355"/>
                  </a:lnTo>
                  <a:lnTo>
                    <a:pt x="51022" y="46106"/>
                  </a:lnTo>
                  <a:lnTo>
                    <a:pt x="51288" y="45840"/>
                  </a:lnTo>
                  <a:lnTo>
                    <a:pt x="51570" y="45575"/>
                  </a:lnTo>
                  <a:lnTo>
                    <a:pt x="51836" y="45292"/>
                  </a:lnTo>
                  <a:lnTo>
                    <a:pt x="52102" y="44977"/>
                  </a:lnTo>
                  <a:lnTo>
                    <a:pt x="52351" y="44678"/>
                  </a:lnTo>
                  <a:lnTo>
                    <a:pt x="52617" y="44346"/>
                  </a:lnTo>
                  <a:lnTo>
                    <a:pt x="52866" y="43997"/>
                  </a:lnTo>
                  <a:lnTo>
                    <a:pt x="53098" y="43648"/>
                  </a:lnTo>
                  <a:close/>
                  <a:moveTo>
                    <a:pt x="62698" y="41589"/>
                  </a:moveTo>
                  <a:lnTo>
                    <a:pt x="62881" y="41937"/>
                  </a:lnTo>
                  <a:lnTo>
                    <a:pt x="63047" y="42270"/>
                  </a:lnTo>
                  <a:lnTo>
                    <a:pt x="63196" y="42635"/>
                  </a:lnTo>
                  <a:lnTo>
                    <a:pt x="63329" y="42984"/>
                  </a:lnTo>
                  <a:lnTo>
                    <a:pt x="63462" y="43333"/>
                  </a:lnTo>
                  <a:lnTo>
                    <a:pt x="63578" y="43698"/>
                  </a:lnTo>
                  <a:lnTo>
                    <a:pt x="63661" y="44063"/>
                  </a:lnTo>
                  <a:lnTo>
                    <a:pt x="63744" y="44429"/>
                  </a:lnTo>
                  <a:lnTo>
                    <a:pt x="63811" y="44794"/>
                  </a:lnTo>
                  <a:lnTo>
                    <a:pt x="63861" y="45159"/>
                  </a:lnTo>
                  <a:lnTo>
                    <a:pt x="63894" y="45525"/>
                  </a:lnTo>
                  <a:lnTo>
                    <a:pt x="63910" y="45890"/>
                  </a:lnTo>
                  <a:lnTo>
                    <a:pt x="63927" y="46256"/>
                  </a:lnTo>
                  <a:lnTo>
                    <a:pt x="63910" y="46604"/>
                  </a:lnTo>
                  <a:lnTo>
                    <a:pt x="63877" y="46970"/>
                  </a:lnTo>
                  <a:lnTo>
                    <a:pt x="63827" y="47335"/>
                  </a:lnTo>
                  <a:lnTo>
                    <a:pt x="63744" y="47817"/>
                  </a:lnTo>
                  <a:lnTo>
                    <a:pt x="63645" y="48282"/>
                  </a:lnTo>
                  <a:lnTo>
                    <a:pt x="63495" y="48747"/>
                  </a:lnTo>
                  <a:lnTo>
                    <a:pt x="63329" y="49195"/>
                  </a:lnTo>
                  <a:lnTo>
                    <a:pt x="63146" y="49644"/>
                  </a:lnTo>
                  <a:lnTo>
                    <a:pt x="62930" y="50076"/>
                  </a:lnTo>
                  <a:lnTo>
                    <a:pt x="62681" y="50507"/>
                  </a:lnTo>
                  <a:lnTo>
                    <a:pt x="62416" y="50923"/>
                  </a:lnTo>
                  <a:lnTo>
                    <a:pt x="62117" y="51321"/>
                  </a:lnTo>
                  <a:lnTo>
                    <a:pt x="61801" y="51720"/>
                  </a:lnTo>
                  <a:lnTo>
                    <a:pt x="61469" y="52102"/>
                  </a:lnTo>
                  <a:lnTo>
                    <a:pt x="61104" y="52467"/>
                  </a:lnTo>
                  <a:lnTo>
                    <a:pt x="60738" y="52816"/>
                  </a:lnTo>
                  <a:lnTo>
                    <a:pt x="60323" y="53148"/>
                  </a:lnTo>
                  <a:lnTo>
                    <a:pt x="59908" y="53464"/>
                  </a:lnTo>
                  <a:lnTo>
                    <a:pt x="59476" y="53746"/>
                  </a:lnTo>
                  <a:lnTo>
                    <a:pt x="59177" y="53929"/>
                  </a:lnTo>
                  <a:lnTo>
                    <a:pt x="58895" y="54095"/>
                  </a:lnTo>
                  <a:lnTo>
                    <a:pt x="58596" y="54261"/>
                  </a:lnTo>
                  <a:lnTo>
                    <a:pt x="58313" y="54394"/>
                  </a:lnTo>
                  <a:lnTo>
                    <a:pt x="58014" y="54527"/>
                  </a:lnTo>
                  <a:lnTo>
                    <a:pt x="57715" y="54660"/>
                  </a:lnTo>
                  <a:lnTo>
                    <a:pt x="57416" y="54776"/>
                  </a:lnTo>
                  <a:lnTo>
                    <a:pt x="57101" y="54875"/>
                  </a:lnTo>
                  <a:lnTo>
                    <a:pt x="56802" y="54975"/>
                  </a:lnTo>
                  <a:lnTo>
                    <a:pt x="56503" y="55058"/>
                  </a:lnTo>
                  <a:lnTo>
                    <a:pt x="56187" y="55125"/>
                  </a:lnTo>
                  <a:lnTo>
                    <a:pt x="55888" y="55191"/>
                  </a:lnTo>
                  <a:lnTo>
                    <a:pt x="55573" y="55241"/>
                  </a:lnTo>
                  <a:lnTo>
                    <a:pt x="55257" y="55291"/>
                  </a:lnTo>
                  <a:lnTo>
                    <a:pt x="54958" y="55307"/>
                  </a:lnTo>
                  <a:lnTo>
                    <a:pt x="54643" y="55341"/>
                  </a:lnTo>
                  <a:lnTo>
                    <a:pt x="54593" y="55042"/>
                  </a:lnTo>
                  <a:lnTo>
                    <a:pt x="54543" y="54743"/>
                  </a:lnTo>
                  <a:lnTo>
                    <a:pt x="54527" y="54444"/>
                  </a:lnTo>
                  <a:lnTo>
                    <a:pt x="54510" y="54145"/>
                  </a:lnTo>
                  <a:lnTo>
                    <a:pt x="54543" y="53763"/>
                  </a:lnTo>
                  <a:lnTo>
                    <a:pt x="54593" y="53397"/>
                  </a:lnTo>
                  <a:lnTo>
                    <a:pt x="54659" y="53032"/>
                  </a:lnTo>
                  <a:lnTo>
                    <a:pt x="54776" y="52667"/>
                  </a:lnTo>
                  <a:lnTo>
                    <a:pt x="54892" y="52318"/>
                  </a:lnTo>
                  <a:lnTo>
                    <a:pt x="55041" y="51969"/>
                  </a:lnTo>
                  <a:lnTo>
                    <a:pt x="55207" y="51620"/>
                  </a:lnTo>
                  <a:lnTo>
                    <a:pt x="55390" y="51271"/>
                  </a:lnTo>
                  <a:lnTo>
                    <a:pt x="55589" y="50939"/>
                  </a:lnTo>
                  <a:lnTo>
                    <a:pt x="55789" y="50607"/>
                  </a:lnTo>
                  <a:lnTo>
                    <a:pt x="56237" y="49943"/>
                  </a:lnTo>
                  <a:lnTo>
                    <a:pt x="56719" y="49278"/>
                  </a:lnTo>
                  <a:lnTo>
                    <a:pt x="57201" y="48631"/>
                  </a:lnTo>
                  <a:lnTo>
                    <a:pt x="57666" y="48033"/>
                  </a:lnTo>
                  <a:lnTo>
                    <a:pt x="58131" y="47402"/>
                  </a:lnTo>
                  <a:lnTo>
                    <a:pt x="58562" y="46770"/>
                  </a:lnTo>
                  <a:lnTo>
                    <a:pt x="58762" y="46455"/>
                  </a:lnTo>
                  <a:lnTo>
                    <a:pt x="58944" y="46139"/>
                  </a:lnTo>
                  <a:lnTo>
                    <a:pt x="59127" y="45807"/>
                  </a:lnTo>
                  <a:lnTo>
                    <a:pt x="59293" y="45492"/>
                  </a:lnTo>
                  <a:lnTo>
                    <a:pt x="59443" y="45143"/>
                  </a:lnTo>
                  <a:lnTo>
                    <a:pt x="59576" y="44811"/>
                  </a:lnTo>
                  <a:lnTo>
                    <a:pt x="59692" y="44479"/>
                  </a:lnTo>
                  <a:lnTo>
                    <a:pt x="59791" y="44130"/>
                  </a:lnTo>
                  <a:lnTo>
                    <a:pt x="59858" y="43781"/>
                  </a:lnTo>
                  <a:lnTo>
                    <a:pt x="59908" y="43416"/>
                  </a:lnTo>
                  <a:lnTo>
                    <a:pt x="60290" y="43249"/>
                  </a:lnTo>
                  <a:lnTo>
                    <a:pt x="60672" y="43050"/>
                  </a:lnTo>
                  <a:lnTo>
                    <a:pt x="61037" y="42851"/>
                  </a:lnTo>
                  <a:lnTo>
                    <a:pt x="61386" y="42618"/>
                  </a:lnTo>
                  <a:lnTo>
                    <a:pt x="61735" y="42386"/>
                  </a:lnTo>
                  <a:lnTo>
                    <a:pt x="62067" y="42137"/>
                  </a:lnTo>
                  <a:lnTo>
                    <a:pt x="62382" y="41871"/>
                  </a:lnTo>
                  <a:lnTo>
                    <a:pt x="62698" y="41589"/>
                  </a:lnTo>
                  <a:close/>
                  <a:moveTo>
                    <a:pt x="40243" y="45791"/>
                  </a:moveTo>
                  <a:lnTo>
                    <a:pt x="40426" y="46056"/>
                  </a:lnTo>
                  <a:lnTo>
                    <a:pt x="40642" y="46305"/>
                  </a:lnTo>
                  <a:lnTo>
                    <a:pt x="40874" y="46538"/>
                  </a:lnTo>
                  <a:lnTo>
                    <a:pt x="41123" y="46754"/>
                  </a:lnTo>
                  <a:lnTo>
                    <a:pt x="41389" y="46970"/>
                  </a:lnTo>
                  <a:lnTo>
                    <a:pt x="41672" y="47169"/>
                  </a:lnTo>
                  <a:lnTo>
                    <a:pt x="41970" y="47352"/>
                  </a:lnTo>
                  <a:lnTo>
                    <a:pt x="42286" y="47518"/>
                  </a:lnTo>
                  <a:lnTo>
                    <a:pt x="42751" y="47734"/>
                  </a:lnTo>
                  <a:lnTo>
                    <a:pt x="43216" y="47916"/>
                  </a:lnTo>
                  <a:lnTo>
                    <a:pt x="43714" y="48066"/>
                  </a:lnTo>
                  <a:lnTo>
                    <a:pt x="44213" y="48182"/>
                  </a:lnTo>
                  <a:lnTo>
                    <a:pt x="44711" y="48249"/>
                  </a:lnTo>
                  <a:lnTo>
                    <a:pt x="45226" y="48298"/>
                  </a:lnTo>
                  <a:lnTo>
                    <a:pt x="45741" y="48315"/>
                  </a:lnTo>
                  <a:lnTo>
                    <a:pt x="46239" y="48298"/>
                  </a:lnTo>
                  <a:lnTo>
                    <a:pt x="46505" y="48597"/>
                  </a:lnTo>
                  <a:lnTo>
                    <a:pt x="46754" y="48930"/>
                  </a:lnTo>
                  <a:lnTo>
                    <a:pt x="46970" y="49262"/>
                  </a:lnTo>
                  <a:lnTo>
                    <a:pt x="47186" y="49611"/>
                  </a:lnTo>
                  <a:lnTo>
                    <a:pt x="47119" y="50026"/>
                  </a:lnTo>
                  <a:lnTo>
                    <a:pt x="47103" y="50242"/>
                  </a:lnTo>
                  <a:lnTo>
                    <a:pt x="47103" y="50458"/>
                  </a:lnTo>
                  <a:lnTo>
                    <a:pt x="47119" y="50806"/>
                  </a:lnTo>
                  <a:lnTo>
                    <a:pt x="47152" y="51155"/>
                  </a:lnTo>
                  <a:lnTo>
                    <a:pt x="47235" y="51504"/>
                  </a:lnTo>
                  <a:lnTo>
                    <a:pt x="47318" y="51836"/>
                  </a:lnTo>
                  <a:lnTo>
                    <a:pt x="47451" y="52152"/>
                  </a:lnTo>
                  <a:lnTo>
                    <a:pt x="47601" y="52451"/>
                  </a:lnTo>
                  <a:lnTo>
                    <a:pt x="47767" y="52750"/>
                  </a:lnTo>
                  <a:lnTo>
                    <a:pt x="47950" y="53049"/>
                  </a:lnTo>
                  <a:lnTo>
                    <a:pt x="47933" y="53347"/>
                  </a:lnTo>
                  <a:lnTo>
                    <a:pt x="47900" y="53663"/>
                  </a:lnTo>
                  <a:lnTo>
                    <a:pt x="47867" y="53962"/>
                  </a:lnTo>
                  <a:lnTo>
                    <a:pt x="47800" y="54278"/>
                  </a:lnTo>
                  <a:lnTo>
                    <a:pt x="47734" y="54593"/>
                  </a:lnTo>
                  <a:lnTo>
                    <a:pt x="47651" y="54892"/>
                  </a:lnTo>
                  <a:lnTo>
                    <a:pt x="47568" y="55191"/>
                  </a:lnTo>
                  <a:lnTo>
                    <a:pt x="47468" y="55507"/>
                  </a:lnTo>
                  <a:lnTo>
                    <a:pt x="47285" y="55938"/>
                  </a:lnTo>
                  <a:lnTo>
                    <a:pt x="47086" y="56370"/>
                  </a:lnTo>
                  <a:lnTo>
                    <a:pt x="46853" y="56769"/>
                  </a:lnTo>
                  <a:lnTo>
                    <a:pt x="46604" y="57167"/>
                  </a:lnTo>
                  <a:lnTo>
                    <a:pt x="45774" y="56985"/>
                  </a:lnTo>
                  <a:lnTo>
                    <a:pt x="44943" y="56785"/>
                  </a:lnTo>
                  <a:lnTo>
                    <a:pt x="44113" y="56553"/>
                  </a:lnTo>
                  <a:lnTo>
                    <a:pt x="43316" y="56320"/>
                  </a:lnTo>
                  <a:lnTo>
                    <a:pt x="42519" y="56071"/>
                  </a:lnTo>
                  <a:lnTo>
                    <a:pt x="41738" y="55789"/>
                  </a:lnTo>
                  <a:lnTo>
                    <a:pt x="40957" y="55490"/>
                  </a:lnTo>
                  <a:lnTo>
                    <a:pt x="40210" y="55191"/>
                  </a:lnTo>
                  <a:lnTo>
                    <a:pt x="39463" y="54859"/>
                  </a:lnTo>
                  <a:lnTo>
                    <a:pt x="38732" y="54510"/>
                  </a:lnTo>
                  <a:lnTo>
                    <a:pt x="38018" y="54145"/>
                  </a:lnTo>
                  <a:lnTo>
                    <a:pt x="37303" y="53763"/>
                  </a:lnTo>
                  <a:lnTo>
                    <a:pt x="36623" y="53381"/>
                  </a:lnTo>
                  <a:lnTo>
                    <a:pt x="35958" y="52965"/>
                  </a:lnTo>
                  <a:lnTo>
                    <a:pt x="35294" y="52534"/>
                  </a:lnTo>
                  <a:lnTo>
                    <a:pt x="34663" y="52085"/>
                  </a:lnTo>
                  <a:lnTo>
                    <a:pt x="34032" y="51620"/>
                  </a:lnTo>
                  <a:lnTo>
                    <a:pt x="33417" y="51122"/>
                  </a:lnTo>
                  <a:lnTo>
                    <a:pt x="33467" y="50524"/>
                  </a:lnTo>
                  <a:lnTo>
                    <a:pt x="33533" y="49893"/>
                  </a:lnTo>
                  <a:lnTo>
                    <a:pt x="33583" y="49544"/>
                  </a:lnTo>
                  <a:lnTo>
                    <a:pt x="33915" y="49229"/>
                  </a:lnTo>
                  <a:lnTo>
                    <a:pt x="34812" y="48398"/>
                  </a:lnTo>
                  <a:lnTo>
                    <a:pt x="35261" y="48016"/>
                  </a:lnTo>
                  <a:lnTo>
                    <a:pt x="35726" y="47634"/>
                  </a:lnTo>
                  <a:lnTo>
                    <a:pt x="36191" y="47285"/>
                  </a:lnTo>
                  <a:lnTo>
                    <a:pt x="36672" y="46953"/>
                  </a:lnTo>
                  <a:lnTo>
                    <a:pt x="37171" y="46654"/>
                  </a:lnTo>
                  <a:lnTo>
                    <a:pt x="37436" y="46521"/>
                  </a:lnTo>
                  <a:lnTo>
                    <a:pt x="37702" y="46388"/>
                  </a:lnTo>
                  <a:lnTo>
                    <a:pt x="38001" y="46256"/>
                  </a:lnTo>
                  <a:lnTo>
                    <a:pt x="38317" y="46156"/>
                  </a:lnTo>
                  <a:lnTo>
                    <a:pt x="38616" y="46056"/>
                  </a:lnTo>
                  <a:lnTo>
                    <a:pt x="38948" y="45973"/>
                  </a:lnTo>
                  <a:lnTo>
                    <a:pt x="39263" y="45907"/>
                  </a:lnTo>
                  <a:lnTo>
                    <a:pt x="39579" y="45857"/>
                  </a:lnTo>
                  <a:lnTo>
                    <a:pt x="39911" y="45824"/>
                  </a:lnTo>
                  <a:lnTo>
                    <a:pt x="40243" y="45791"/>
                  </a:lnTo>
                  <a:close/>
                  <a:moveTo>
                    <a:pt x="63927" y="40094"/>
                  </a:moveTo>
                  <a:lnTo>
                    <a:pt x="64043" y="40110"/>
                  </a:lnTo>
                  <a:lnTo>
                    <a:pt x="64558" y="40675"/>
                  </a:lnTo>
                  <a:lnTo>
                    <a:pt x="65090" y="41223"/>
                  </a:lnTo>
                  <a:lnTo>
                    <a:pt x="65455" y="41605"/>
                  </a:lnTo>
                  <a:lnTo>
                    <a:pt x="65820" y="42004"/>
                  </a:lnTo>
                  <a:lnTo>
                    <a:pt x="66186" y="42386"/>
                  </a:lnTo>
                  <a:lnTo>
                    <a:pt x="66501" y="42784"/>
                  </a:lnTo>
                  <a:lnTo>
                    <a:pt x="66734" y="43117"/>
                  </a:lnTo>
                  <a:lnTo>
                    <a:pt x="66950" y="43449"/>
                  </a:lnTo>
                  <a:lnTo>
                    <a:pt x="67132" y="43798"/>
                  </a:lnTo>
                  <a:lnTo>
                    <a:pt x="67299" y="44163"/>
                  </a:lnTo>
                  <a:lnTo>
                    <a:pt x="67448" y="44528"/>
                  </a:lnTo>
                  <a:lnTo>
                    <a:pt x="67581" y="44910"/>
                  </a:lnTo>
                  <a:lnTo>
                    <a:pt x="67681" y="45309"/>
                  </a:lnTo>
                  <a:lnTo>
                    <a:pt x="67764" y="45708"/>
                  </a:lnTo>
                  <a:lnTo>
                    <a:pt x="67830" y="46106"/>
                  </a:lnTo>
                  <a:lnTo>
                    <a:pt x="67863" y="46521"/>
                  </a:lnTo>
                  <a:lnTo>
                    <a:pt x="67880" y="46937"/>
                  </a:lnTo>
                  <a:lnTo>
                    <a:pt x="67880" y="47368"/>
                  </a:lnTo>
                  <a:lnTo>
                    <a:pt x="67847" y="47800"/>
                  </a:lnTo>
                  <a:lnTo>
                    <a:pt x="67797" y="48249"/>
                  </a:lnTo>
                  <a:lnTo>
                    <a:pt x="67730" y="48697"/>
                  </a:lnTo>
                  <a:lnTo>
                    <a:pt x="67647" y="49129"/>
                  </a:lnTo>
                  <a:lnTo>
                    <a:pt x="67531" y="49561"/>
                  </a:lnTo>
                  <a:lnTo>
                    <a:pt x="67398" y="49976"/>
                  </a:lnTo>
                  <a:lnTo>
                    <a:pt x="67265" y="50391"/>
                  </a:lnTo>
                  <a:lnTo>
                    <a:pt x="67099" y="50806"/>
                  </a:lnTo>
                  <a:lnTo>
                    <a:pt x="66917" y="51205"/>
                  </a:lnTo>
                  <a:lnTo>
                    <a:pt x="66717" y="51604"/>
                  </a:lnTo>
                  <a:lnTo>
                    <a:pt x="66518" y="51986"/>
                  </a:lnTo>
                  <a:lnTo>
                    <a:pt x="66285" y="52368"/>
                  </a:lnTo>
                  <a:lnTo>
                    <a:pt x="66036" y="52716"/>
                  </a:lnTo>
                  <a:lnTo>
                    <a:pt x="65787" y="53082"/>
                  </a:lnTo>
                  <a:lnTo>
                    <a:pt x="65521" y="53414"/>
                  </a:lnTo>
                  <a:lnTo>
                    <a:pt x="65239" y="53746"/>
                  </a:lnTo>
                  <a:lnTo>
                    <a:pt x="64940" y="54062"/>
                  </a:lnTo>
                  <a:lnTo>
                    <a:pt x="64625" y="54361"/>
                  </a:lnTo>
                  <a:lnTo>
                    <a:pt x="64309" y="54643"/>
                  </a:lnTo>
                  <a:lnTo>
                    <a:pt x="63977" y="54909"/>
                  </a:lnTo>
                  <a:lnTo>
                    <a:pt x="63578" y="55208"/>
                  </a:lnTo>
                  <a:lnTo>
                    <a:pt x="63163" y="55490"/>
                  </a:lnTo>
                  <a:lnTo>
                    <a:pt x="62731" y="55756"/>
                  </a:lnTo>
                  <a:lnTo>
                    <a:pt x="62283" y="56005"/>
                  </a:lnTo>
                  <a:lnTo>
                    <a:pt x="61834" y="56237"/>
                  </a:lnTo>
                  <a:lnTo>
                    <a:pt x="61369" y="56453"/>
                  </a:lnTo>
                  <a:lnTo>
                    <a:pt x="60888" y="56653"/>
                  </a:lnTo>
                  <a:lnTo>
                    <a:pt x="60389" y="56852"/>
                  </a:lnTo>
                  <a:lnTo>
                    <a:pt x="59891" y="57018"/>
                  </a:lnTo>
                  <a:lnTo>
                    <a:pt x="59360" y="57184"/>
                  </a:lnTo>
                  <a:lnTo>
                    <a:pt x="58828" y="57317"/>
                  </a:lnTo>
                  <a:lnTo>
                    <a:pt x="58280" y="57450"/>
                  </a:lnTo>
                  <a:lnTo>
                    <a:pt x="57732" y="57566"/>
                  </a:lnTo>
                  <a:lnTo>
                    <a:pt x="57151" y="57666"/>
                  </a:lnTo>
                  <a:lnTo>
                    <a:pt x="56569" y="57732"/>
                  </a:lnTo>
                  <a:lnTo>
                    <a:pt x="55971" y="57799"/>
                  </a:lnTo>
                  <a:lnTo>
                    <a:pt x="55789" y="57583"/>
                  </a:lnTo>
                  <a:lnTo>
                    <a:pt x="55623" y="57367"/>
                  </a:lnTo>
                  <a:lnTo>
                    <a:pt x="55473" y="57134"/>
                  </a:lnTo>
                  <a:lnTo>
                    <a:pt x="55324" y="56918"/>
                  </a:lnTo>
                  <a:lnTo>
                    <a:pt x="55191" y="56686"/>
                  </a:lnTo>
                  <a:lnTo>
                    <a:pt x="55058" y="56453"/>
                  </a:lnTo>
                  <a:lnTo>
                    <a:pt x="54958" y="56221"/>
                  </a:lnTo>
                  <a:lnTo>
                    <a:pt x="54859" y="55988"/>
                  </a:lnTo>
                  <a:lnTo>
                    <a:pt x="55174" y="55972"/>
                  </a:lnTo>
                  <a:lnTo>
                    <a:pt x="55490" y="55938"/>
                  </a:lnTo>
                  <a:lnTo>
                    <a:pt x="55805" y="55889"/>
                  </a:lnTo>
                  <a:lnTo>
                    <a:pt x="56138" y="55822"/>
                  </a:lnTo>
                  <a:lnTo>
                    <a:pt x="56453" y="55756"/>
                  </a:lnTo>
                  <a:lnTo>
                    <a:pt x="56769" y="55673"/>
                  </a:lnTo>
                  <a:lnTo>
                    <a:pt x="57084" y="55590"/>
                  </a:lnTo>
                  <a:lnTo>
                    <a:pt x="57400" y="55490"/>
                  </a:lnTo>
                  <a:lnTo>
                    <a:pt x="57715" y="55374"/>
                  </a:lnTo>
                  <a:lnTo>
                    <a:pt x="58014" y="55257"/>
                  </a:lnTo>
                  <a:lnTo>
                    <a:pt x="58330" y="55125"/>
                  </a:lnTo>
                  <a:lnTo>
                    <a:pt x="58629" y="54992"/>
                  </a:lnTo>
                  <a:lnTo>
                    <a:pt x="58944" y="54826"/>
                  </a:lnTo>
                  <a:lnTo>
                    <a:pt x="59243" y="54676"/>
                  </a:lnTo>
                  <a:lnTo>
                    <a:pt x="59542" y="54493"/>
                  </a:lnTo>
                  <a:lnTo>
                    <a:pt x="59825" y="54311"/>
                  </a:lnTo>
                  <a:lnTo>
                    <a:pt x="60306" y="53995"/>
                  </a:lnTo>
                  <a:lnTo>
                    <a:pt x="60755" y="53663"/>
                  </a:lnTo>
                  <a:lnTo>
                    <a:pt x="61170" y="53314"/>
                  </a:lnTo>
                  <a:lnTo>
                    <a:pt x="61585" y="52932"/>
                  </a:lnTo>
                  <a:lnTo>
                    <a:pt x="61967" y="52550"/>
                  </a:lnTo>
                  <a:lnTo>
                    <a:pt x="62333" y="52135"/>
                  </a:lnTo>
                  <a:lnTo>
                    <a:pt x="62665" y="51720"/>
                  </a:lnTo>
                  <a:lnTo>
                    <a:pt x="62980" y="51288"/>
                  </a:lnTo>
                  <a:lnTo>
                    <a:pt x="63263" y="50840"/>
                  </a:lnTo>
                  <a:lnTo>
                    <a:pt x="63512" y="50375"/>
                  </a:lnTo>
                  <a:lnTo>
                    <a:pt x="63761" y="49910"/>
                  </a:lnTo>
                  <a:lnTo>
                    <a:pt x="63960" y="49428"/>
                  </a:lnTo>
                  <a:lnTo>
                    <a:pt x="64143" y="48946"/>
                  </a:lnTo>
                  <a:lnTo>
                    <a:pt x="64292" y="48448"/>
                  </a:lnTo>
                  <a:lnTo>
                    <a:pt x="64409" y="47950"/>
                  </a:lnTo>
                  <a:lnTo>
                    <a:pt x="64492" y="47435"/>
                  </a:lnTo>
                  <a:lnTo>
                    <a:pt x="64541" y="47036"/>
                  </a:lnTo>
                  <a:lnTo>
                    <a:pt x="64575" y="46638"/>
                  </a:lnTo>
                  <a:lnTo>
                    <a:pt x="64591" y="46222"/>
                  </a:lnTo>
                  <a:lnTo>
                    <a:pt x="64591" y="45824"/>
                  </a:lnTo>
                  <a:lnTo>
                    <a:pt x="64558" y="45425"/>
                  </a:lnTo>
                  <a:lnTo>
                    <a:pt x="64525" y="45010"/>
                  </a:lnTo>
                  <a:lnTo>
                    <a:pt x="64458" y="44611"/>
                  </a:lnTo>
                  <a:lnTo>
                    <a:pt x="64392" y="44213"/>
                  </a:lnTo>
                  <a:lnTo>
                    <a:pt x="64292" y="43798"/>
                  </a:lnTo>
                  <a:lnTo>
                    <a:pt x="64176" y="43399"/>
                  </a:lnTo>
                  <a:lnTo>
                    <a:pt x="64060" y="43000"/>
                  </a:lnTo>
                  <a:lnTo>
                    <a:pt x="63910" y="42618"/>
                  </a:lnTo>
                  <a:lnTo>
                    <a:pt x="63744" y="42220"/>
                  </a:lnTo>
                  <a:lnTo>
                    <a:pt x="63578" y="41838"/>
                  </a:lnTo>
                  <a:lnTo>
                    <a:pt x="63379" y="41456"/>
                  </a:lnTo>
                  <a:lnTo>
                    <a:pt x="63180" y="41074"/>
                  </a:lnTo>
                  <a:lnTo>
                    <a:pt x="63379" y="40841"/>
                  </a:lnTo>
                  <a:lnTo>
                    <a:pt x="63562" y="40609"/>
                  </a:lnTo>
                  <a:lnTo>
                    <a:pt x="63744" y="40343"/>
                  </a:lnTo>
                  <a:lnTo>
                    <a:pt x="63927" y="40094"/>
                  </a:lnTo>
                  <a:close/>
                  <a:moveTo>
                    <a:pt x="48564" y="53779"/>
                  </a:moveTo>
                  <a:lnTo>
                    <a:pt x="48913" y="54095"/>
                  </a:lnTo>
                  <a:lnTo>
                    <a:pt x="49278" y="54394"/>
                  </a:lnTo>
                  <a:lnTo>
                    <a:pt x="49660" y="54676"/>
                  </a:lnTo>
                  <a:lnTo>
                    <a:pt x="50075" y="54925"/>
                  </a:lnTo>
                  <a:lnTo>
                    <a:pt x="50474" y="55158"/>
                  </a:lnTo>
                  <a:lnTo>
                    <a:pt x="50906" y="55357"/>
                  </a:lnTo>
                  <a:lnTo>
                    <a:pt x="51338" y="55523"/>
                  </a:lnTo>
                  <a:lnTo>
                    <a:pt x="51753" y="55656"/>
                  </a:lnTo>
                  <a:lnTo>
                    <a:pt x="52052" y="55739"/>
                  </a:lnTo>
                  <a:lnTo>
                    <a:pt x="52334" y="55806"/>
                  </a:lnTo>
                  <a:lnTo>
                    <a:pt x="52633" y="55872"/>
                  </a:lnTo>
                  <a:lnTo>
                    <a:pt x="52932" y="55922"/>
                  </a:lnTo>
                  <a:lnTo>
                    <a:pt x="53231" y="55955"/>
                  </a:lnTo>
                  <a:lnTo>
                    <a:pt x="53547" y="55988"/>
                  </a:lnTo>
                  <a:lnTo>
                    <a:pt x="53846" y="56005"/>
                  </a:lnTo>
                  <a:lnTo>
                    <a:pt x="54145" y="56005"/>
                  </a:lnTo>
                  <a:lnTo>
                    <a:pt x="54244" y="56254"/>
                  </a:lnTo>
                  <a:lnTo>
                    <a:pt x="54344" y="56486"/>
                  </a:lnTo>
                  <a:lnTo>
                    <a:pt x="54443" y="56719"/>
                  </a:lnTo>
                  <a:lnTo>
                    <a:pt x="54576" y="56952"/>
                  </a:lnTo>
                  <a:lnTo>
                    <a:pt x="54709" y="57184"/>
                  </a:lnTo>
                  <a:lnTo>
                    <a:pt x="54842" y="57417"/>
                  </a:lnTo>
                  <a:lnTo>
                    <a:pt x="55174" y="57865"/>
                  </a:lnTo>
                  <a:lnTo>
                    <a:pt x="54626" y="57898"/>
                  </a:lnTo>
                  <a:lnTo>
                    <a:pt x="54078" y="57915"/>
                  </a:lnTo>
                  <a:lnTo>
                    <a:pt x="52949" y="57915"/>
                  </a:lnTo>
                  <a:lnTo>
                    <a:pt x="52367" y="57882"/>
                  </a:lnTo>
                  <a:lnTo>
                    <a:pt x="51786" y="57865"/>
                  </a:lnTo>
                  <a:lnTo>
                    <a:pt x="51188" y="57815"/>
                  </a:lnTo>
                  <a:lnTo>
                    <a:pt x="50590" y="57765"/>
                  </a:lnTo>
                  <a:lnTo>
                    <a:pt x="49760" y="57666"/>
                  </a:lnTo>
                  <a:lnTo>
                    <a:pt x="48929" y="57566"/>
                  </a:lnTo>
                  <a:lnTo>
                    <a:pt x="48116" y="57450"/>
                  </a:lnTo>
                  <a:lnTo>
                    <a:pt x="47318" y="57300"/>
                  </a:lnTo>
                  <a:lnTo>
                    <a:pt x="47534" y="56935"/>
                  </a:lnTo>
                  <a:lnTo>
                    <a:pt x="47734" y="56536"/>
                  </a:lnTo>
                  <a:lnTo>
                    <a:pt x="47916" y="56138"/>
                  </a:lnTo>
                  <a:lnTo>
                    <a:pt x="48082" y="55739"/>
                  </a:lnTo>
                  <a:lnTo>
                    <a:pt x="48249" y="55257"/>
                  </a:lnTo>
                  <a:lnTo>
                    <a:pt x="48381" y="54759"/>
                  </a:lnTo>
                  <a:lnTo>
                    <a:pt x="48481" y="54261"/>
                  </a:lnTo>
                  <a:lnTo>
                    <a:pt x="48564" y="53779"/>
                  </a:lnTo>
                  <a:close/>
                  <a:moveTo>
                    <a:pt x="18702" y="50491"/>
                  </a:moveTo>
                  <a:lnTo>
                    <a:pt x="18885" y="50740"/>
                  </a:lnTo>
                  <a:lnTo>
                    <a:pt x="19084" y="51006"/>
                  </a:lnTo>
                  <a:lnTo>
                    <a:pt x="19300" y="51255"/>
                  </a:lnTo>
                  <a:lnTo>
                    <a:pt x="19532" y="51487"/>
                  </a:lnTo>
                  <a:lnTo>
                    <a:pt x="19748" y="51703"/>
                  </a:lnTo>
                  <a:lnTo>
                    <a:pt x="19964" y="51903"/>
                  </a:lnTo>
                  <a:lnTo>
                    <a:pt x="20213" y="52102"/>
                  </a:lnTo>
                  <a:lnTo>
                    <a:pt x="20446" y="52285"/>
                  </a:lnTo>
                  <a:lnTo>
                    <a:pt x="20695" y="52451"/>
                  </a:lnTo>
                  <a:lnTo>
                    <a:pt x="20961" y="52617"/>
                  </a:lnTo>
                  <a:lnTo>
                    <a:pt x="21226" y="52766"/>
                  </a:lnTo>
                  <a:lnTo>
                    <a:pt x="21492" y="52899"/>
                  </a:lnTo>
                  <a:lnTo>
                    <a:pt x="21758" y="53032"/>
                  </a:lnTo>
                  <a:lnTo>
                    <a:pt x="22040" y="53148"/>
                  </a:lnTo>
                  <a:lnTo>
                    <a:pt x="22323" y="53264"/>
                  </a:lnTo>
                  <a:lnTo>
                    <a:pt x="22605" y="53364"/>
                  </a:lnTo>
                  <a:lnTo>
                    <a:pt x="22887" y="53447"/>
                  </a:lnTo>
                  <a:lnTo>
                    <a:pt x="23186" y="53514"/>
                  </a:lnTo>
                  <a:lnTo>
                    <a:pt x="23469" y="53563"/>
                  </a:lnTo>
                  <a:lnTo>
                    <a:pt x="23768" y="53613"/>
                  </a:lnTo>
                  <a:lnTo>
                    <a:pt x="24266" y="53663"/>
                  </a:lnTo>
                  <a:lnTo>
                    <a:pt x="24548" y="53680"/>
                  </a:lnTo>
                  <a:lnTo>
                    <a:pt x="25163" y="53680"/>
                  </a:lnTo>
                  <a:lnTo>
                    <a:pt x="25511" y="53646"/>
                  </a:lnTo>
                  <a:lnTo>
                    <a:pt x="25860" y="53613"/>
                  </a:lnTo>
                  <a:lnTo>
                    <a:pt x="26242" y="53563"/>
                  </a:lnTo>
                  <a:lnTo>
                    <a:pt x="26624" y="53497"/>
                  </a:lnTo>
                  <a:lnTo>
                    <a:pt x="27039" y="53414"/>
                  </a:lnTo>
                  <a:lnTo>
                    <a:pt x="27455" y="53298"/>
                  </a:lnTo>
                  <a:lnTo>
                    <a:pt x="27886" y="53165"/>
                  </a:lnTo>
                  <a:lnTo>
                    <a:pt x="28335" y="53015"/>
                  </a:lnTo>
                  <a:lnTo>
                    <a:pt x="28800" y="52833"/>
                  </a:lnTo>
                  <a:lnTo>
                    <a:pt x="29265" y="52617"/>
                  </a:lnTo>
                  <a:lnTo>
                    <a:pt x="29747" y="52384"/>
                  </a:lnTo>
                  <a:lnTo>
                    <a:pt x="29614" y="52733"/>
                  </a:lnTo>
                  <a:lnTo>
                    <a:pt x="29464" y="53082"/>
                  </a:lnTo>
                  <a:lnTo>
                    <a:pt x="29315" y="53431"/>
                  </a:lnTo>
                  <a:lnTo>
                    <a:pt x="29132" y="53779"/>
                  </a:lnTo>
                  <a:lnTo>
                    <a:pt x="28949" y="54111"/>
                  </a:lnTo>
                  <a:lnTo>
                    <a:pt x="28733" y="54444"/>
                  </a:lnTo>
                  <a:lnTo>
                    <a:pt x="28518" y="54776"/>
                  </a:lnTo>
                  <a:lnTo>
                    <a:pt x="28285" y="55091"/>
                  </a:lnTo>
                  <a:lnTo>
                    <a:pt x="28053" y="55407"/>
                  </a:lnTo>
                  <a:lnTo>
                    <a:pt x="27803" y="55706"/>
                  </a:lnTo>
                  <a:lnTo>
                    <a:pt x="27538" y="56005"/>
                  </a:lnTo>
                  <a:lnTo>
                    <a:pt x="27255" y="56304"/>
                  </a:lnTo>
                  <a:lnTo>
                    <a:pt x="26956" y="56586"/>
                  </a:lnTo>
                  <a:lnTo>
                    <a:pt x="26657" y="56852"/>
                  </a:lnTo>
                  <a:lnTo>
                    <a:pt x="26342" y="57118"/>
                  </a:lnTo>
                  <a:lnTo>
                    <a:pt x="26026" y="57383"/>
                  </a:lnTo>
                  <a:lnTo>
                    <a:pt x="25644" y="57649"/>
                  </a:lnTo>
                  <a:lnTo>
                    <a:pt x="25262" y="57898"/>
                  </a:lnTo>
                  <a:lnTo>
                    <a:pt x="24880" y="58131"/>
                  </a:lnTo>
                  <a:lnTo>
                    <a:pt x="24482" y="58347"/>
                  </a:lnTo>
                  <a:lnTo>
                    <a:pt x="24100" y="58529"/>
                  </a:lnTo>
                  <a:lnTo>
                    <a:pt x="23701" y="58712"/>
                  </a:lnTo>
                  <a:lnTo>
                    <a:pt x="23302" y="58845"/>
                  </a:lnTo>
                  <a:lnTo>
                    <a:pt x="22904" y="58978"/>
                  </a:lnTo>
                  <a:lnTo>
                    <a:pt x="22505" y="59077"/>
                  </a:lnTo>
                  <a:lnTo>
                    <a:pt x="22123" y="59160"/>
                  </a:lnTo>
                  <a:lnTo>
                    <a:pt x="21725" y="59210"/>
                  </a:lnTo>
                  <a:lnTo>
                    <a:pt x="21343" y="59260"/>
                  </a:lnTo>
                  <a:lnTo>
                    <a:pt x="20579" y="59260"/>
                  </a:lnTo>
                  <a:lnTo>
                    <a:pt x="20213" y="59227"/>
                  </a:lnTo>
                  <a:lnTo>
                    <a:pt x="19848" y="59160"/>
                  </a:lnTo>
                  <a:lnTo>
                    <a:pt x="19449" y="59061"/>
                  </a:lnTo>
                  <a:lnTo>
                    <a:pt x="19067" y="58945"/>
                  </a:lnTo>
                  <a:lnTo>
                    <a:pt x="18702" y="58778"/>
                  </a:lnTo>
                  <a:lnTo>
                    <a:pt x="18337" y="58596"/>
                  </a:lnTo>
                  <a:lnTo>
                    <a:pt x="17988" y="58363"/>
                  </a:lnTo>
                  <a:lnTo>
                    <a:pt x="17656" y="58131"/>
                  </a:lnTo>
                  <a:lnTo>
                    <a:pt x="17357" y="57848"/>
                  </a:lnTo>
                  <a:lnTo>
                    <a:pt x="17074" y="57549"/>
                  </a:lnTo>
                  <a:lnTo>
                    <a:pt x="16809" y="57234"/>
                  </a:lnTo>
                  <a:lnTo>
                    <a:pt x="16576" y="56885"/>
                  </a:lnTo>
                  <a:lnTo>
                    <a:pt x="16393" y="56536"/>
                  </a:lnTo>
                  <a:lnTo>
                    <a:pt x="16227" y="56188"/>
                  </a:lnTo>
                  <a:lnTo>
                    <a:pt x="16128" y="55822"/>
                  </a:lnTo>
                  <a:lnTo>
                    <a:pt x="16078" y="55639"/>
                  </a:lnTo>
                  <a:lnTo>
                    <a:pt x="16045" y="55440"/>
                  </a:lnTo>
                  <a:lnTo>
                    <a:pt x="16028" y="55257"/>
                  </a:lnTo>
                  <a:lnTo>
                    <a:pt x="16011" y="55075"/>
                  </a:lnTo>
                  <a:lnTo>
                    <a:pt x="16011" y="54892"/>
                  </a:lnTo>
                  <a:lnTo>
                    <a:pt x="16028" y="54709"/>
                  </a:lnTo>
                  <a:lnTo>
                    <a:pt x="16045" y="54493"/>
                  </a:lnTo>
                  <a:lnTo>
                    <a:pt x="16078" y="54294"/>
                  </a:lnTo>
                  <a:lnTo>
                    <a:pt x="16111" y="54095"/>
                  </a:lnTo>
                  <a:lnTo>
                    <a:pt x="16177" y="53879"/>
                  </a:lnTo>
                  <a:lnTo>
                    <a:pt x="16244" y="53680"/>
                  </a:lnTo>
                  <a:lnTo>
                    <a:pt x="16327" y="53480"/>
                  </a:lnTo>
                  <a:lnTo>
                    <a:pt x="16410" y="53264"/>
                  </a:lnTo>
                  <a:lnTo>
                    <a:pt x="16510" y="53065"/>
                  </a:lnTo>
                  <a:lnTo>
                    <a:pt x="16742" y="52650"/>
                  </a:lnTo>
                  <a:lnTo>
                    <a:pt x="17024" y="52235"/>
                  </a:lnTo>
                  <a:lnTo>
                    <a:pt x="17357" y="51819"/>
                  </a:lnTo>
                  <a:lnTo>
                    <a:pt x="17739" y="51404"/>
                  </a:lnTo>
                  <a:lnTo>
                    <a:pt x="18204" y="50923"/>
                  </a:lnTo>
                  <a:lnTo>
                    <a:pt x="18702" y="50491"/>
                  </a:lnTo>
                  <a:close/>
                  <a:moveTo>
                    <a:pt x="33384" y="51969"/>
                  </a:moveTo>
                  <a:lnTo>
                    <a:pt x="33816" y="52301"/>
                  </a:lnTo>
                  <a:lnTo>
                    <a:pt x="34264" y="52617"/>
                  </a:lnTo>
                  <a:lnTo>
                    <a:pt x="34895" y="53065"/>
                  </a:lnTo>
                  <a:lnTo>
                    <a:pt x="35560" y="53497"/>
                  </a:lnTo>
                  <a:lnTo>
                    <a:pt x="36224" y="53912"/>
                  </a:lnTo>
                  <a:lnTo>
                    <a:pt x="36921" y="54311"/>
                  </a:lnTo>
                  <a:lnTo>
                    <a:pt x="37619" y="54693"/>
                  </a:lnTo>
                  <a:lnTo>
                    <a:pt x="38333" y="55058"/>
                  </a:lnTo>
                  <a:lnTo>
                    <a:pt x="39064" y="55407"/>
                  </a:lnTo>
                  <a:lnTo>
                    <a:pt x="39795" y="55739"/>
                  </a:lnTo>
                  <a:lnTo>
                    <a:pt x="40559" y="56055"/>
                  </a:lnTo>
                  <a:lnTo>
                    <a:pt x="41323" y="56354"/>
                  </a:lnTo>
                  <a:lnTo>
                    <a:pt x="42103" y="56636"/>
                  </a:lnTo>
                  <a:lnTo>
                    <a:pt x="42901" y="56885"/>
                  </a:lnTo>
                  <a:lnTo>
                    <a:pt x="43698" y="57134"/>
                  </a:lnTo>
                  <a:lnTo>
                    <a:pt x="44512" y="57367"/>
                  </a:lnTo>
                  <a:lnTo>
                    <a:pt x="45342" y="57566"/>
                  </a:lnTo>
                  <a:lnTo>
                    <a:pt x="46172" y="57749"/>
                  </a:lnTo>
                  <a:lnTo>
                    <a:pt x="45907" y="58048"/>
                  </a:lnTo>
                  <a:lnTo>
                    <a:pt x="45641" y="58330"/>
                  </a:lnTo>
                  <a:lnTo>
                    <a:pt x="45359" y="58596"/>
                  </a:lnTo>
                  <a:lnTo>
                    <a:pt x="45060" y="58845"/>
                  </a:lnTo>
                  <a:lnTo>
                    <a:pt x="44761" y="59061"/>
                  </a:lnTo>
                  <a:lnTo>
                    <a:pt x="44445" y="59277"/>
                  </a:lnTo>
                  <a:lnTo>
                    <a:pt x="44113" y="59459"/>
                  </a:lnTo>
                  <a:lnTo>
                    <a:pt x="43781" y="59626"/>
                  </a:lnTo>
                  <a:lnTo>
                    <a:pt x="43465" y="59758"/>
                  </a:lnTo>
                  <a:lnTo>
                    <a:pt x="43150" y="59875"/>
                  </a:lnTo>
                  <a:lnTo>
                    <a:pt x="42818" y="59974"/>
                  </a:lnTo>
                  <a:lnTo>
                    <a:pt x="42485" y="60057"/>
                  </a:lnTo>
                  <a:lnTo>
                    <a:pt x="42137" y="60124"/>
                  </a:lnTo>
                  <a:lnTo>
                    <a:pt x="41788" y="60174"/>
                  </a:lnTo>
                  <a:lnTo>
                    <a:pt x="41439" y="60207"/>
                  </a:lnTo>
                  <a:lnTo>
                    <a:pt x="40741" y="60207"/>
                  </a:lnTo>
                  <a:lnTo>
                    <a:pt x="40376" y="60190"/>
                  </a:lnTo>
                  <a:lnTo>
                    <a:pt x="40027" y="60157"/>
                  </a:lnTo>
                  <a:lnTo>
                    <a:pt x="39662" y="60107"/>
                  </a:lnTo>
                  <a:lnTo>
                    <a:pt x="39313" y="60024"/>
                  </a:lnTo>
                  <a:lnTo>
                    <a:pt x="38948" y="59941"/>
                  </a:lnTo>
                  <a:lnTo>
                    <a:pt x="38599" y="59841"/>
                  </a:lnTo>
                  <a:lnTo>
                    <a:pt x="38250" y="59709"/>
                  </a:lnTo>
                  <a:lnTo>
                    <a:pt x="37901" y="59576"/>
                  </a:lnTo>
                  <a:lnTo>
                    <a:pt x="37569" y="59426"/>
                  </a:lnTo>
                  <a:lnTo>
                    <a:pt x="37237" y="59260"/>
                  </a:lnTo>
                  <a:lnTo>
                    <a:pt x="36921" y="59077"/>
                  </a:lnTo>
                  <a:lnTo>
                    <a:pt x="36623" y="58878"/>
                  </a:lnTo>
                  <a:lnTo>
                    <a:pt x="36324" y="58662"/>
                  </a:lnTo>
                  <a:lnTo>
                    <a:pt x="36041" y="58446"/>
                  </a:lnTo>
                  <a:lnTo>
                    <a:pt x="35775" y="58214"/>
                  </a:lnTo>
                  <a:lnTo>
                    <a:pt x="35510" y="57981"/>
                  </a:lnTo>
                  <a:lnTo>
                    <a:pt x="35277" y="57732"/>
                  </a:lnTo>
                  <a:lnTo>
                    <a:pt x="35045" y="57466"/>
                  </a:lnTo>
                  <a:lnTo>
                    <a:pt x="34829" y="57184"/>
                  </a:lnTo>
                  <a:lnTo>
                    <a:pt x="34629" y="56902"/>
                  </a:lnTo>
                  <a:lnTo>
                    <a:pt x="34447" y="56619"/>
                  </a:lnTo>
                  <a:lnTo>
                    <a:pt x="34281" y="56320"/>
                  </a:lnTo>
                  <a:lnTo>
                    <a:pt x="34131" y="56021"/>
                  </a:lnTo>
                  <a:lnTo>
                    <a:pt x="33949" y="55573"/>
                  </a:lnTo>
                  <a:lnTo>
                    <a:pt x="33799" y="55125"/>
                  </a:lnTo>
                  <a:lnTo>
                    <a:pt x="33666" y="54643"/>
                  </a:lnTo>
                  <a:lnTo>
                    <a:pt x="33567" y="54145"/>
                  </a:lnTo>
                  <a:lnTo>
                    <a:pt x="33484" y="53630"/>
                  </a:lnTo>
                  <a:lnTo>
                    <a:pt x="33417" y="53098"/>
                  </a:lnTo>
                  <a:lnTo>
                    <a:pt x="33400" y="52534"/>
                  </a:lnTo>
                  <a:lnTo>
                    <a:pt x="33384" y="51969"/>
                  </a:lnTo>
                  <a:close/>
                  <a:moveTo>
                    <a:pt x="34380" y="1"/>
                  </a:moveTo>
                  <a:lnTo>
                    <a:pt x="34081" y="34"/>
                  </a:lnTo>
                  <a:lnTo>
                    <a:pt x="33782" y="67"/>
                  </a:lnTo>
                  <a:lnTo>
                    <a:pt x="33484" y="134"/>
                  </a:lnTo>
                  <a:lnTo>
                    <a:pt x="33185" y="217"/>
                  </a:lnTo>
                  <a:lnTo>
                    <a:pt x="32869" y="333"/>
                  </a:lnTo>
                  <a:lnTo>
                    <a:pt x="32570" y="466"/>
                  </a:lnTo>
                  <a:lnTo>
                    <a:pt x="32254" y="615"/>
                  </a:lnTo>
                  <a:lnTo>
                    <a:pt x="31939" y="798"/>
                  </a:lnTo>
                  <a:lnTo>
                    <a:pt x="31623" y="997"/>
                  </a:lnTo>
                  <a:lnTo>
                    <a:pt x="31308" y="1213"/>
                  </a:lnTo>
                  <a:lnTo>
                    <a:pt x="30992" y="1462"/>
                  </a:lnTo>
                  <a:lnTo>
                    <a:pt x="30677" y="1728"/>
                  </a:lnTo>
                  <a:lnTo>
                    <a:pt x="30361" y="2027"/>
                  </a:lnTo>
                  <a:lnTo>
                    <a:pt x="30046" y="2343"/>
                  </a:lnTo>
                  <a:lnTo>
                    <a:pt x="29763" y="2642"/>
                  </a:lnTo>
                  <a:lnTo>
                    <a:pt x="29464" y="2957"/>
                  </a:lnTo>
                  <a:lnTo>
                    <a:pt x="29149" y="3323"/>
                  </a:lnTo>
                  <a:lnTo>
                    <a:pt x="28833" y="3705"/>
                  </a:lnTo>
                  <a:lnTo>
                    <a:pt x="28518" y="4120"/>
                  </a:lnTo>
                  <a:lnTo>
                    <a:pt x="28185" y="4552"/>
                  </a:lnTo>
                  <a:lnTo>
                    <a:pt x="27886" y="5017"/>
                  </a:lnTo>
                  <a:lnTo>
                    <a:pt x="27571" y="5515"/>
                  </a:lnTo>
                  <a:lnTo>
                    <a:pt x="27289" y="6030"/>
                  </a:lnTo>
                  <a:lnTo>
                    <a:pt x="27006" y="6561"/>
                  </a:lnTo>
                  <a:lnTo>
                    <a:pt x="26757" y="7126"/>
                  </a:lnTo>
                  <a:lnTo>
                    <a:pt x="26541" y="7707"/>
                  </a:lnTo>
                  <a:lnTo>
                    <a:pt x="26342" y="8305"/>
                  </a:lnTo>
                  <a:lnTo>
                    <a:pt x="26259" y="8621"/>
                  </a:lnTo>
                  <a:lnTo>
                    <a:pt x="26192" y="8920"/>
                  </a:lnTo>
                  <a:lnTo>
                    <a:pt x="26126" y="9235"/>
                  </a:lnTo>
                  <a:lnTo>
                    <a:pt x="26059" y="9567"/>
                  </a:lnTo>
                  <a:lnTo>
                    <a:pt x="26026" y="9883"/>
                  </a:lnTo>
                  <a:lnTo>
                    <a:pt x="25993" y="10215"/>
                  </a:lnTo>
                  <a:lnTo>
                    <a:pt x="25927" y="10282"/>
                  </a:lnTo>
                  <a:lnTo>
                    <a:pt x="25677" y="10066"/>
                  </a:lnTo>
                  <a:lnTo>
                    <a:pt x="25428" y="9850"/>
                  </a:lnTo>
                  <a:lnTo>
                    <a:pt x="25179" y="9667"/>
                  </a:lnTo>
                  <a:lnTo>
                    <a:pt x="24913" y="9484"/>
                  </a:lnTo>
                  <a:lnTo>
                    <a:pt x="24648" y="9318"/>
                  </a:lnTo>
                  <a:lnTo>
                    <a:pt x="24382" y="9152"/>
                  </a:lnTo>
                  <a:lnTo>
                    <a:pt x="24116" y="9003"/>
                  </a:lnTo>
                  <a:lnTo>
                    <a:pt x="23834" y="8870"/>
                  </a:lnTo>
                  <a:lnTo>
                    <a:pt x="23535" y="8754"/>
                  </a:lnTo>
                  <a:lnTo>
                    <a:pt x="23253" y="8637"/>
                  </a:lnTo>
                  <a:lnTo>
                    <a:pt x="22954" y="8538"/>
                  </a:lnTo>
                  <a:lnTo>
                    <a:pt x="22655" y="8455"/>
                  </a:lnTo>
                  <a:lnTo>
                    <a:pt x="22356" y="8372"/>
                  </a:lnTo>
                  <a:lnTo>
                    <a:pt x="22057" y="8322"/>
                  </a:lnTo>
                  <a:lnTo>
                    <a:pt x="21758" y="8272"/>
                  </a:lnTo>
                  <a:lnTo>
                    <a:pt x="21459" y="8239"/>
                  </a:lnTo>
                  <a:lnTo>
                    <a:pt x="21143" y="8222"/>
                  </a:lnTo>
                  <a:lnTo>
                    <a:pt x="20844" y="8205"/>
                  </a:lnTo>
                  <a:lnTo>
                    <a:pt x="20280" y="8222"/>
                  </a:lnTo>
                  <a:lnTo>
                    <a:pt x="19732" y="8288"/>
                  </a:lnTo>
                  <a:lnTo>
                    <a:pt x="19167" y="8388"/>
                  </a:lnTo>
                  <a:lnTo>
                    <a:pt x="18619" y="8521"/>
                  </a:lnTo>
                  <a:lnTo>
                    <a:pt x="18054" y="8687"/>
                  </a:lnTo>
                  <a:lnTo>
                    <a:pt x="17506" y="8903"/>
                  </a:lnTo>
                  <a:lnTo>
                    <a:pt x="16975" y="9136"/>
                  </a:lnTo>
                  <a:lnTo>
                    <a:pt x="16443" y="9418"/>
                  </a:lnTo>
                  <a:lnTo>
                    <a:pt x="15912" y="9733"/>
                  </a:lnTo>
                  <a:lnTo>
                    <a:pt x="15413" y="10082"/>
                  </a:lnTo>
                  <a:lnTo>
                    <a:pt x="14915" y="10448"/>
                  </a:lnTo>
                  <a:lnTo>
                    <a:pt x="14434" y="10863"/>
                  </a:lnTo>
                  <a:lnTo>
                    <a:pt x="13952" y="11295"/>
                  </a:lnTo>
                  <a:lnTo>
                    <a:pt x="13503" y="11760"/>
                  </a:lnTo>
                  <a:lnTo>
                    <a:pt x="13072" y="12258"/>
                  </a:lnTo>
                  <a:lnTo>
                    <a:pt x="12656" y="12773"/>
                  </a:lnTo>
                  <a:lnTo>
                    <a:pt x="12274" y="13304"/>
                  </a:lnTo>
                  <a:lnTo>
                    <a:pt x="11942" y="13836"/>
                  </a:lnTo>
                  <a:lnTo>
                    <a:pt x="11593" y="13886"/>
                  </a:lnTo>
                  <a:lnTo>
                    <a:pt x="11245" y="13935"/>
                  </a:lnTo>
                  <a:lnTo>
                    <a:pt x="10912" y="14002"/>
                  </a:lnTo>
                  <a:lnTo>
                    <a:pt x="10564" y="14085"/>
                  </a:lnTo>
                  <a:lnTo>
                    <a:pt x="10232" y="14168"/>
                  </a:lnTo>
                  <a:lnTo>
                    <a:pt x="9883" y="14268"/>
                  </a:lnTo>
                  <a:lnTo>
                    <a:pt x="9551" y="14384"/>
                  </a:lnTo>
                  <a:lnTo>
                    <a:pt x="9202" y="14500"/>
                  </a:lnTo>
                  <a:lnTo>
                    <a:pt x="8853" y="14633"/>
                  </a:lnTo>
                  <a:lnTo>
                    <a:pt x="8488" y="14782"/>
                  </a:lnTo>
                  <a:lnTo>
                    <a:pt x="8139" y="14949"/>
                  </a:lnTo>
                  <a:lnTo>
                    <a:pt x="7790" y="15115"/>
                  </a:lnTo>
                  <a:lnTo>
                    <a:pt x="7458" y="15297"/>
                  </a:lnTo>
                  <a:lnTo>
                    <a:pt x="7109" y="15480"/>
                  </a:lnTo>
                  <a:lnTo>
                    <a:pt x="6777" y="15679"/>
                  </a:lnTo>
                  <a:lnTo>
                    <a:pt x="6461" y="15895"/>
                  </a:lnTo>
                  <a:lnTo>
                    <a:pt x="6146" y="16111"/>
                  </a:lnTo>
                  <a:lnTo>
                    <a:pt x="5830" y="16344"/>
                  </a:lnTo>
                  <a:lnTo>
                    <a:pt x="5531" y="16576"/>
                  </a:lnTo>
                  <a:lnTo>
                    <a:pt x="5232" y="16825"/>
                  </a:lnTo>
                  <a:lnTo>
                    <a:pt x="4933" y="17074"/>
                  </a:lnTo>
                  <a:lnTo>
                    <a:pt x="4651" y="17340"/>
                  </a:lnTo>
                  <a:lnTo>
                    <a:pt x="4385" y="17606"/>
                  </a:lnTo>
                  <a:lnTo>
                    <a:pt x="4120" y="17888"/>
                  </a:lnTo>
                  <a:lnTo>
                    <a:pt x="3638" y="18436"/>
                  </a:lnTo>
                  <a:lnTo>
                    <a:pt x="3173" y="19018"/>
                  </a:lnTo>
                  <a:lnTo>
                    <a:pt x="2758" y="19616"/>
                  </a:lnTo>
                  <a:lnTo>
                    <a:pt x="2359" y="20247"/>
                  </a:lnTo>
                  <a:lnTo>
                    <a:pt x="1977" y="20894"/>
                  </a:lnTo>
                  <a:lnTo>
                    <a:pt x="1645" y="21559"/>
                  </a:lnTo>
                  <a:lnTo>
                    <a:pt x="1329" y="22256"/>
                  </a:lnTo>
                  <a:lnTo>
                    <a:pt x="1064" y="22970"/>
                  </a:lnTo>
                  <a:lnTo>
                    <a:pt x="814" y="23685"/>
                  </a:lnTo>
                  <a:lnTo>
                    <a:pt x="599" y="24432"/>
                  </a:lnTo>
                  <a:lnTo>
                    <a:pt x="416" y="25196"/>
                  </a:lnTo>
                  <a:lnTo>
                    <a:pt x="266" y="25960"/>
                  </a:lnTo>
                  <a:lnTo>
                    <a:pt x="150" y="26741"/>
                  </a:lnTo>
                  <a:lnTo>
                    <a:pt x="67" y="27538"/>
                  </a:lnTo>
                  <a:lnTo>
                    <a:pt x="17" y="28335"/>
                  </a:lnTo>
                  <a:lnTo>
                    <a:pt x="1" y="29132"/>
                  </a:lnTo>
                  <a:lnTo>
                    <a:pt x="17" y="29664"/>
                  </a:lnTo>
                  <a:lnTo>
                    <a:pt x="51" y="30179"/>
                  </a:lnTo>
                  <a:lnTo>
                    <a:pt x="84" y="30693"/>
                  </a:lnTo>
                  <a:lnTo>
                    <a:pt x="150" y="31192"/>
                  </a:lnTo>
                  <a:lnTo>
                    <a:pt x="217" y="31690"/>
                  </a:lnTo>
                  <a:lnTo>
                    <a:pt x="316" y="32172"/>
                  </a:lnTo>
                  <a:lnTo>
                    <a:pt x="416" y="32637"/>
                  </a:lnTo>
                  <a:lnTo>
                    <a:pt x="532" y="33102"/>
                  </a:lnTo>
                  <a:lnTo>
                    <a:pt x="682" y="33533"/>
                  </a:lnTo>
                  <a:lnTo>
                    <a:pt x="831" y="33965"/>
                  </a:lnTo>
                  <a:lnTo>
                    <a:pt x="997" y="34397"/>
                  </a:lnTo>
                  <a:lnTo>
                    <a:pt x="1163" y="34796"/>
                  </a:lnTo>
                  <a:lnTo>
                    <a:pt x="1363" y="35194"/>
                  </a:lnTo>
                  <a:lnTo>
                    <a:pt x="1578" y="35576"/>
                  </a:lnTo>
                  <a:lnTo>
                    <a:pt x="1794" y="35942"/>
                  </a:lnTo>
                  <a:lnTo>
                    <a:pt x="2027" y="36291"/>
                  </a:lnTo>
                  <a:lnTo>
                    <a:pt x="2276" y="36623"/>
                  </a:lnTo>
                  <a:lnTo>
                    <a:pt x="2542" y="36938"/>
                  </a:lnTo>
                  <a:lnTo>
                    <a:pt x="2824" y="37254"/>
                  </a:lnTo>
                  <a:lnTo>
                    <a:pt x="3123" y="37553"/>
                  </a:lnTo>
                  <a:lnTo>
                    <a:pt x="3422" y="37835"/>
                  </a:lnTo>
                  <a:lnTo>
                    <a:pt x="3738" y="38101"/>
                  </a:lnTo>
                  <a:lnTo>
                    <a:pt x="4070" y="38367"/>
                  </a:lnTo>
                  <a:lnTo>
                    <a:pt x="4419" y="38599"/>
                  </a:lnTo>
                  <a:lnTo>
                    <a:pt x="4784" y="38832"/>
                  </a:lnTo>
                  <a:lnTo>
                    <a:pt x="5166" y="39048"/>
                  </a:lnTo>
                  <a:lnTo>
                    <a:pt x="5548" y="39263"/>
                  </a:lnTo>
                  <a:lnTo>
                    <a:pt x="5947" y="39446"/>
                  </a:lnTo>
                  <a:lnTo>
                    <a:pt x="6345" y="39612"/>
                  </a:lnTo>
                  <a:lnTo>
                    <a:pt x="6777" y="39778"/>
                  </a:lnTo>
                  <a:lnTo>
                    <a:pt x="7209" y="39928"/>
                  </a:lnTo>
                  <a:lnTo>
                    <a:pt x="7641" y="40061"/>
                  </a:lnTo>
                  <a:lnTo>
                    <a:pt x="7973" y="40509"/>
                  </a:lnTo>
                  <a:lnTo>
                    <a:pt x="8305" y="40958"/>
                  </a:lnTo>
                  <a:lnTo>
                    <a:pt x="8670" y="41373"/>
                  </a:lnTo>
                  <a:lnTo>
                    <a:pt x="9052" y="41771"/>
                  </a:lnTo>
                  <a:lnTo>
                    <a:pt x="9451" y="42137"/>
                  </a:lnTo>
                  <a:lnTo>
                    <a:pt x="9883" y="42502"/>
                  </a:lnTo>
                  <a:lnTo>
                    <a:pt x="10315" y="42818"/>
                  </a:lnTo>
                  <a:lnTo>
                    <a:pt x="10763" y="43117"/>
                  </a:lnTo>
                  <a:lnTo>
                    <a:pt x="11112" y="43333"/>
                  </a:lnTo>
                  <a:lnTo>
                    <a:pt x="11477" y="43532"/>
                  </a:lnTo>
                  <a:lnTo>
                    <a:pt x="11859" y="43698"/>
                  </a:lnTo>
                  <a:lnTo>
                    <a:pt x="12225" y="43847"/>
                  </a:lnTo>
                  <a:lnTo>
                    <a:pt x="12607" y="43980"/>
                  </a:lnTo>
                  <a:lnTo>
                    <a:pt x="12972" y="44097"/>
                  </a:lnTo>
                  <a:lnTo>
                    <a:pt x="13354" y="44180"/>
                  </a:lnTo>
                  <a:lnTo>
                    <a:pt x="13736" y="44246"/>
                  </a:lnTo>
                  <a:lnTo>
                    <a:pt x="14101" y="44296"/>
                  </a:lnTo>
                  <a:lnTo>
                    <a:pt x="14483" y="44312"/>
                  </a:lnTo>
                  <a:lnTo>
                    <a:pt x="14865" y="44312"/>
                  </a:lnTo>
                  <a:lnTo>
                    <a:pt x="15231" y="44296"/>
                  </a:lnTo>
                  <a:lnTo>
                    <a:pt x="15613" y="44263"/>
                  </a:lnTo>
                  <a:lnTo>
                    <a:pt x="15978" y="44196"/>
                  </a:lnTo>
                  <a:lnTo>
                    <a:pt x="16343" y="44113"/>
                  </a:lnTo>
                  <a:lnTo>
                    <a:pt x="16709" y="44013"/>
                  </a:lnTo>
                  <a:lnTo>
                    <a:pt x="17024" y="43897"/>
                  </a:lnTo>
                  <a:lnTo>
                    <a:pt x="17323" y="43764"/>
                  </a:lnTo>
                  <a:lnTo>
                    <a:pt x="17622" y="43631"/>
                  </a:lnTo>
                  <a:lnTo>
                    <a:pt x="17905" y="43482"/>
                  </a:lnTo>
                  <a:lnTo>
                    <a:pt x="18170" y="43333"/>
                  </a:lnTo>
                  <a:lnTo>
                    <a:pt x="18436" y="43150"/>
                  </a:lnTo>
                  <a:lnTo>
                    <a:pt x="18702" y="42967"/>
                  </a:lnTo>
                  <a:lnTo>
                    <a:pt x="18951" y="42784"/>
                  </a:lnTo>
                  <a:lnTo>
                    <a:pt x="19184" y="42585"/>
                  </a:lnTo>
                  <a:lnTo>
                    <a:pt x="19416" y="42369"/>
                  </a:lnTo>
                  <a:lnTo>
                    <a:pt x="19632" y="42153"/>
                  </a:lnTo>
                  <a:lnTo>
                    <a:pt x="19848" y="41937"/>
                  </a:lnTo>
                  <a:lnTo>
                    <a:pt x="20047" y="41688"/>
                  </a:lnTo>
                  <a:lnTo>
                    <a:pt x="20246" y="41456"/>
                  </a:lnTo>
                  <a:lnTo>
                    <a:pt x="20612" y="40958"/>
                  </a:lnTo>
                  <a:lnTo>
                    <a:pt x="20728" y="41323"/>
                  </a:lnTo>
                  <a:lnTo>
                    <a:pt x="20844" y="41688"/>
                  </a:lnTo>
                  <a:lnTo>
                    <a:pt x="20977" y="42054"/>
                  </a:lnTo>
                  <a:lnTo>
                    <a:pt x="21127" y="42402"/>
                  </a:lnTo>
                  <a:lnTo>
                    <a:pt x="20828" y="42569"/>
                  </a:lnTo>
                  <a:lnTo>
                    <a:pt x="20529" y="42751"/>
                  </a:lnTo>
                  <a:lnTo>
                    <a:pt x="20230" y="42934"/>
                  </a:lnTo>
                  <a:lnTo>
                    <a:pt x="19948" y="43150"/>
                  </a:lnTo>
                  <a:lnTo>
                    <a:pt x="19698" y="43349"/>
                  </a:lnTo>
                  <a:lnTo>
                    <a:pt x="19466" y="43565"/>
                  </a:lnTo>
                  <a:lnTo>
                    <a:pt x="19250" y="43781"/>
                  </a:lnTo>
                  <a:lnTo>
                    <a:pt x="19051" y="44013"/>
                  </a:lnTo>
                  <a:lnTo>
                    <a:pt x="18851" y="44263"/>
                  </a:lnTo>
                  <a:lnTo>
                    <a:pt x="18669" y="44495"/>
                  </a:lnTo>
                  <a:lnTo>
                    <a:pt x="18503" y="44761"/>
                  </a:lnTo>
                  <a:lnTo>
                    <a:pt x="18353" y="45010"/>
                  </a:lnTo>
                  <a:lnTo>
                    <a:pt x="18220" y="45276"/>
                  </a:lnTo>
                  <a:lnTo>
                    <a:pt x="18104" y="45541"/>
                  </a:lnTo>
                  <a:lnTo>
                    <a:pt x="18004" y="45824"/>
                  </a:lnTo>
                  <a:lnTo>
                    <a:pt x="17921" y="46090"/>
                  </a:lnTo>
                  <a:lnTo>
                    <a:pt x="17855" y="46372"/>
                  </a:lnTo>
                  <a:lnTo>
                    <a:pt x="17788" y="46654"/>
                  </a:lnTo>
                  <a:lnTo>
                    <a:pt x="17755" y="46937"/>
                  </a:lnTo>
                  <a:lnTo>
                    <a:pt x="17739" y="47236"/>
                  </a:lnTo>
                  <a:lnTo>
                    <a:pt x="17739" y="47568"/>
                  </a:lnTo>
                  <a:lnTo>
                    <a:pt x="17755" y="47916"/>
                  </a:lnTo>
                  <a:lnTo>
                    <a:pt x="17805" y="48249"/>
                  </a:lnTo>
                  <a:lnTo>
                    <a:pt x="17871" y="48597"/>
                  </a:lnTo>
                  <a:lnTo>
                    <a:pt x="17955" y="48930"/>
                  </a:lnTo>
                  <a:lnTo>
                    <a:pt x="18071" y="49262"/>
                  </a:lnTo>
                  <a:lnTo>
                    <a:pt x="18204" y="49577"/>
                  </a:lnTo>
                  <a:lnTo>
                    <a:pt x="18353" y="49910"/>
                  </a:lnTo>
                  <a:lnTo>
                    <a:pt x="18071" y="50142"/>
                  </a:lnTo>
                  <a:lnTo>
                    <a:pt x="17788" y="50408"/>
                  </a:lnTo>
                  <a:lnTo>
                    <a:pt x="17506" y="50674"/>
                  </a:lnTo>
                  <a:lnTo>
                    <a:pt x="17240" y="50939"/>
                  </a:lnTo>
                  <a:lnTo>
                    <a:pt x="16842" y="51404"/>
                  </a:lnTo>
                  <a:lnTo>
                    <a:pt x="16642" y="51637"/>
                  </a:lnTo>
                  <a:lnTo>
                    <a:pt x="16476" y="51869"/>
                  </a:lnTo>
                  <a:lnTo>
                    <a:pt x="16310" y="52102"/>
                  </a:lnTo>
                  <a:lnTo>
                    <a:pt x="16161" y="52334"/>
                  </a:lnTo>
                  <a:lnTo>
                    <a:pt x="16028" y="52550"/>
                  </a:lnTo>
                  <a:lnTo>
                    <a:pt x="15895" y="52783"/>
                  </a:lnTo>
                  <a:lnTo>
                    <a:pt x="15779" y="53015"/>
                  </a:lnTo>
                  <a:lnTo>
                    <a:pt x="15679" y="53264"/>
                  </a:lnTo>
                  <a:lnTo>
                    <a:pt x="15596" y="53497"/>
                  </a:lnTo>
                  <a:lnTo>
                    <a:pt x="15530" y="53729"/>
                  </a:lnTo>
                  <a:lnTo>
                    <a:pt x="15463" y="53962"/>
                  </a:lnTo>
                  <a:lnTo>
                    <a:pt x="15413" y="54195"/>
                  </a:lnTo>
                  <a:lnTo>
                    <a:pt x="15380" y="54427"/>
                  </a:lnTo>
                  <a:lnTo>
                    <a:pt x="15347" y="54660"/>
                  </a:lnTo>
                  <a:lnTo>
                    <a:pt x="15347" y="54875"/>
                  </a:lnTo>
                  <a:lnTo>
                    <a:pt x="15347" y="55091"/>
                  </a:lnTo>
                  <a:lnTo>
                    <a:pt x="15364" y="55307"/>
                  </a:lnTo>
                  <a:lnTo>
                    <a:pt x="15380" y="55540"/>
                  </a:lnTo>
                  <a:lnTo>
                    <a:pt x="15413" y="55756"/>
                  </a:lnTo>
                  <a:lnTo>
                    <a:pt x="15463" y="55972"/>
                  </a:lnTo>
                  <a:lnTo>
                    <a:pt x="15530" y="56188"/>
                  </a:lnTo>
                  <a:lnTo>
                    <a:pt x="15596" y="56403"/>
                  </a:lnTo>
                  <a:lnTo>
                    <a:pt x="15679" y="56603"/>
                  </a:lnTo>
                  <a:lnTo>
                    <a:pt x="15779" y="56819"/>
                  </a:lnTo>
                  <a:lnTo>
                    <a:pt x="15878" y="57018"/>
                  </a:lnTo>
                  <a:lnTo>
                    <a:pt x="15995" y="57234"/>
                  </a:lnTo>
                  <a:lnTo>
                    <a:pt x="16128" y="57433"/>
                  </a:lnTo>
                  <a:lnTo>
                    <a:pt x="16260" y="57616"/>
                  </a:lnTo>
                  <a:lnTo>
                    <a:pt x="16410" y="57815"/>
                  </a:lnTo>
                  <a:lnTo>
                    <a:pt x="16576" y="57998"/>
                  </a:lnTo>
                  <a:lnTo>
                    <a:pt x="16892" y="58330"/>
                  </a:lnTo>
                  <a:lnTo>
                    <a:pt x="17240" y="58646"/>
                  </a:lnTo>
                  <a:lnTo>
                    <a:pt x="17606" y="58928"/>
                  </a:lnTo>
                  <a:lnTo>
                    <a:pt x="18004" y="59177"/>
                  </a:lnTo>
                  <a:lnTo>
                    <a:pt x="18420" y="59393"/>
                  </a:lnTo>
                  <a:lnTo>
                    <a:pt x="18835" y="59559"/>
                  </a:lnTo>
                  <a:lnTo>
                    <a:pt x="19267" y="59709"/>
                  </a:lnTo>
                  <a:lnTo>
                    <a:pt x="19715" y="59825"/>
                  </a:lnTo>
                  <a:lnTo>
                    <a:pt x="20114" y="59875"/>
                  </a:lnTo>
                  <a:lnTo>
                    <a:pt x="20529" y="59924"/>
                  </a:lnTo>
                  <a:lnTo>
                    <a:pt x="20927" y="59941"/>
                  </a:lnTo>
                  <a:lnTo>
                    <a:pt x="21359" y="59924"/>
                  </a:lnTo>
                  <a:lnTo>
                    <a:pt x="21774" y="59891"/>
                  </a:lnTo>
                  <a:lnTo>
                    <a:pt x="22206" y="59825"/>
                  </a:lnTo>
                  <a:lnTo>
                    <a:pt x="22622" y="59742"/>
                  </a:lnTo>
                  <a:lnTo>
                    <a:pt x="23053" y="59626"/>
                  </a:lnTo>
                  <a:lnTo>
                    <a:pt x="23485" y="59493"/>
                  </a:lnTo>
                  <a:lnTo>
                    <a:pt x="23917" y="59343"/>
                  </a:lnTo>
                  <a:lnTo>
                    <a:pt x="24349" y="59160"/>
                  </a:lnTo>
                  <a:lnTo>
                    <a:pt x="24764" y="58945"/>
                  </a:lnTo>
                  <a:lnTo>
                    <a:pt x="25196" y="58729"/>
                  </a:lnTo>
                  <a:lnTo>
                    <a:pt x="25611" y="58480"/>
                  </a:lnTo>
                  <a:lnTo>
                    <a:pt x="26026" y="58197"/>
                  </a:lnTo>
                  <a:lnTo>
                    <a:pt x="26425" y="57915"/>
                  </a:lnTo>
                  <a:lnTo>
                    <a:pt x="26807" y="57616"/>
                  </a:lnTo>
                  <a:lnTo>
                    <a:pt x="27172" y="57300"/>
                  </a:lnTo>
                  <a:lnTo>
                    <a:pt x="27521" y="56968"/>
                  </a:lnTo>
                  <a:lnTo>
                    <a:pt x="27870" y="56636"/>
                  </a:lnTo>
                  <a:lnTo>
                    <a:pt x="28185" y="56287"/>
                  </a:lnTo>
                  <a:lnTo>
                    <a:pt x="28501" y="55922"/>
                  </a:lnTo>
                  <a:lnTo>
                    <a:pt x="28783" y="55556"/>
                  </a:lnTo>
                  <a:lnTo>
                    <a:pt x="29066" y="55174"/>
                  </a:lnTo>
                  <a:lnTo>
                    <a:pt x="29315" y="54776"/>
                  </a:lnTo>
                  <a:lnTo>
                    <a:pt x="29547" y="54394"/>
                  </a:lnTo>
                  <a:lnTo>
                    <a:pt x="29780" y="53979"/>
                  </a:lnTo>
                  <a:lnTo>
                    <a:pt x="29979" y="53580"/>
                  </a:lnTo>
                  <a:lnTo>
                    <a:pt x="30162" y="53165"/>
                  </a:lnTo>
                  <a:lnTo>
                    <a:pt x="30328" y="52750"/>
                  </a:lnTo>
                  <a:lnTo>
                    <a:pt x="30477" y="52318"/>
                  </a:lnTo>
                  <a:lnTo>
                    <a:pt x="30594" y="51886"/>
                  </a:lnTo>
                  <a:lnTo>
                    <a:pt x="30959" y="51670"/>
                  </a:lnTo>
                  <a:lnTo>
                    <a:pt x="31324" y="51404"/>
                  </a:lnTo>
                  <a:lnTo>
                    <a:pt x="31706" y="51139"/>
                  </a:lnTo>
                  <a:lnTo>
                    <a:pt x="32072" y="50856"/>
                  </a:lnTo>
                  <a:lnTo>
                    <a:pt x="32736" y="51421"/>
                  </a:lnTo>
                  <a:lnTo>
                    <a:pt x="32720" y="52135"/>
                  </a:lnTo>
                  <a:lnTo>
                    <a:pt x="32736" y="52799"/>
                  </a:lnTo>
                  <a:lnTo>
                    <a:pt x="32786" y="53447"/>
                  </a:lnTo>
                  <a:lnTo>
                    <a:pt x="32869" y="54062"/>
                  </a:lnTo>
                  <a:lnTo>
                    <a:pt x="32985" y="54660"/>
                  </a:lnTo>
                  <a:lnTo>
                    <a:pt x="33135" y="55224"/>
                  </a:lnTo>
                  <a:lnTo>
                    <a:pt x="33317" y="55772"/>
                  </a:lnTo>
                  <a:lnTo>
                    <a:pt x="33533" y="56287"/>
                  </a:lnTo>
                  <a:lnTo>
                    <a:pt x="33683" y="56619"/>
                  </a:lnTo>
                  <a:lnTo>
                    <a:pt x="33866" y="56952"/>
                  </a:lnTo>
                  <a:lnTo>
                    <a:pt x="34065" y="57267"/>
                  </a:lnTo>
                  <a:lnTo>
                    <a:pt x="34281" y="57583"/>
                  </a:lnTo>
                  <a:lnTo>
                    <a:pt x="34513" y="57882"/>
                  </a:lnTo>
                  <a:lnTo>
                    <a:pt x="34762" y="58164"/>
                  </a:lnTo>
                  <a:lnTo>
                    <a:pt x="35028" y="58446"/>
                  </a:lnTo>
                  <a:lnTo>
                    <a:pt x="35310" y="58712"/>
                  </a:lnTo>
                  <a:lnTo>
                    <a:pt x="35609" y="58961"/>
                  </a:lnTo>
                  <a:lnTo>
                    <a:pt x="35908" y="59194"/>
                  </a:lnTo>
                  <a:lnTo>
                    <a:pt x="36241" y="59426"/>
                  </a:lnTo>
                  <a:lnTo>
                    <a:pt x="36573" y="59642"/>
                  </a:lnTo>
                  <a:lnTo>
                    <a:pt x="36905" y="59841"/>
                  </a:lnTo>
                  <a:lnTo>
                    <a:pt x="37270" y="60024"/>
                  </a:lnTo>
                  <a:lnTo>
                    <a:pt x="37636" y="60190"/>
                  </a:lnTo>
                  <a:lnTo>
                    <a:pt x="38018" y="60340"/>
                  </a:lnTo>
                  <a:lnTo>
                    <a:pt x="38400" y="60473"/>
                  </a:lnTo>
                  <a:lnTo>
                    <a:pt x="38782" y="60589"/>
                  </a:lnTo>
                  <a:lnTo>
                    <a:pt x="39164" y="60688"/>
                  </a:lnTo>
                  <a:lnTo>
                    <a:pt x="39562" y="60755"/>
                  </a:lnTo>
                  <a:lnTo>
                    <a:pt x="39944" y="60821"/>
                  </a:lnTo>
                  <a:lnTo>
                    <a:pt x="40343" y="60855"/>
                  </a:lnTo>
                  <a:lnTo>
                    <a:pt x="40725" y="60871"/>
                  </a:lnTo>
                  <a:lnTo>
                    <a:pt x="41123" y="60888"/>
                  </a:lnTo>
                  <a:lnTo>
                    <a:pt x="41505" y="60871"/>
                  </a:lnTo>
                  <a:lnTo>
                    <a:pt x="41887" y="60838"/>
                  </a:lnTo>
                  <a:lnTo>
                    <a:pt x="42253" y="60771"/>
                  </a:lnTo>
                  <a:lnTo>
                    <a:pt x="42635" y="60705"/>
                  </a:lnTo>
                  <a:lnTo>
                    <a:pt x="43000" y="60622"/>
                  </a:lnTo>
                  <a:lnTo>
                    <a:pt x="43366" y="60506"/>
                  </a:lnTo>
                  <a:lnTo>
                    <a:pt x="43714" y="60373"/>
                  </a:lnTo>
                  <a:lnTo>
                    <a:pt x="44047" y="60240"/>
                  </a:lnTo>
                  <a:lnTo>
                    <a:pt x="44462" y="60024"/>
                  </a:lnTo>
                  <a:lnTo>
                    <a:pt x="44860" y="59792"/>
                  </a:lnTo>
                  <a:lnTo>
                    <a:pt x="45242" y="59542"/>
                  </a:lnTo>
                  <a:lnTo>
                    <a:pt x="45608" y="59260"/>
                  </a:lnTo>
                  <a:lnTo>
                    <a:pt x="45957" y="58961"/>
                  </a:lnTo>
                  <a:lnTo>
                    <a:pt x="46289" y="58629"/>
                  </a:lnTo>
                  <a:lnTo>
                    <a:pt x="46604" y="58280"/>
                  </a:lnTo>
                  <a:lnTo>
                    <a:pt x="46903" y="57898"/>
                  </a:lnTo>
                  <a:lnTo>
                    <a:pt x="47800" y="58064"/>
                  </a:lnTo>
                  <a:lnTo>
                    <a:pt x="48697" y="58214"/>
                  </a:lnTo>
                  <a:lnTo>
                    <a:pt x="49610" y="58330"/>
                  </a:lnTo>
                  <a:lnTo>
                    <a:pt x="50524" y="58430"/>
                  </a:lnTo>
                  <a:lnTo>
                    <a:pt x="51205" y="58496"/>
                  </a:lnTo>
                  <a:lnTo>
                    <a:pt x="51886" y="58529"/>
                  </a:lnTo>
                  <a:lnTo>
                    <a:pt x="52550" y="58563"/>
                  </a:lnTo>
                  <a:lnTo>
                    <a:pt x="53198" y="58579"/>
                  </a:lnTo>
                  <a:lnTo>
                    <a:pt x="53846" y="58579"/>
                  </a:lnTo>
                  <a:lnTo>
                    <a:pt x="54477" y="58563"/>
                  </a:lnTo>
                  <a:lnTo>
                    <a:pt x="55091" y="58546"/>
                  </a:lnTo>
                  <a:lnTo>
                    <a:pt x="55689" y="58496"/>
                  </a:lnTo>
                  <a:lnTo>
                    <a:pt x="56121" y="58928"/>
                  </a:lnTo>
                  <a:lnTo>
                    <a:pt x="56553" y="59327"/>
                  </a:lnTo>
                  <a:lnTo>
                    <a:pt x="57001" y="59692"/>
                  </a:lnTo>
                  <a:lnTo>
                    <a:pt x="57433" y="60024"/>
                  </a:lnTo>
                  <a:lnTo>
                    <a:pt x="57881" y="60323"/>
                  </a:lnTo>
                  <a:lnTo>
                    <a:pt x="58297" y="60589"/>
                  </a:lnTo>
                  <a:lnTo>
                    <a:pt x="58712" y="60838"/>
                  </a:lnTo>
                  <a:lnTo>
                    <a:pt x="59077" y="61037"/>
                  </a:lnTo>
                  <a:lnTo>
                    <a:pt x="59393" y="60439"/>
                  </a:lnTo>
                  <a:lnTo>
                    <a:pt x="59077" y="60273"/>
                  </a:lnTo>
                  <a:lnTo>
                    <a:pt x="58745" y="60074"/>
                  </a:lnTo>
                  <a:lnTo>
                    <a:pt x="58380" y="59858"/>
                  </a:lnTo>
                  <a:lnTo>
                    <a:pt x="58014" y="59626"/>
                  </a:lnTo>
                  <a:lnTo>
                    <a:pt x="57649" y="59360"/>
                  </a:lnTo>
                  <a:lnTo>
                    <a:pt x="57284" y="59061"/>
                  </a:lnTo>
                  <a:lnTo>
                    <a:pt x="56902" y="58762"/>
                  </a:lnTo>
                  <a:lnTo>
                    <a:pt x="56536" y="58413"/>
                  </a:lnTo>
                  <a:lnTo>
                    <a:pt x="57117" y="58347"/>
                  </a:lnTo>
                  <a:lnTo>
                    <a:pt x="57699" y="58247"/>
                  </a:lnTo>
                  <a:lnTo>
                    <a:pt x="58247" y="58147"/>
                  </a:lnTo>
                  <a:lnTo>
                    <a:pt x="58795" y="58014"/>
                  </a:lnTo>
                  <a:lnTo>
                    <a:pt x="59326" y="57882"/>
                  </a:lnTo>
                  <a:lnTo>
                    <a:pt x="59841" y="57732"/>
                  </a:lnTo>
                  <a:lnTo>
                    <a:pt x="60356" y="57566"/>
                  </a:lnTo>
                  <a:lnTo>
                    <a:pt x="60854" y="57400"/>
                  </a:lnTo>
                  <a:lnTo>
                    <a:pt x="61336" y="57201"/>
                  </a:lnTo>
                  <a:lnTo>
                    <a:pt x="61801" y="56985"/>
                  </a:lnTo>
                  <a:lnTo>
                    <a:pt x="62266" y="56769"/>
                  </a:lnTo>
                  <a:lnTo>
                    <a:pt x="62715" y="56536"/>
                  </a:lnTo>
                  <a:lnTo>
                    <a:pt x="63146" y="56287"/>
                  </a:lnTo>
                  <a:lnTo>
                    <a:pt x="63578" y="56021"/>
                  </a:lnTo>
                  <a:lnTo>
                    <a:pt x="63977" y="55739"/>
                  </a:lnTo>
                  <a:lnTo>
                    <a:pt x="64375" y="55440"/>
                  </a:lnTo>
                  <a:lnTo>
                    <a:pt x="64741" y="55158"/>
                  </a:lnTo>
                  <a:lnTo>
                    <a:pt x="65073" y="54859"/>
                  </a:lnTo>
                  <a:lnTo>
                    <a:pt x="65405" y="54527"/>
                  </a:lnTo>
                  <a:lnTo>
                    <a:pt x="65721" y="54195"/>
                  </a:lnTo>
                  <a:lnTo>
                    <a:pt x="66020" y="53846"/>
                  </a:lnTo>
                  <a:lnTo>
                    <a:pt x="66319" y="53480"/>
                  </a:lnTo>
                  <a:lnTo>
                    <a:pt x="66584" y="53115"/>
                  </a:lnTo>
                  <a:lnTo>
                    <a:pt x="66850" y="52716"/>
                  </a:lnTo>
                  <a:lnTo>
                    <a:pt x="67083" y="52318"/>
                  </a:lnTo>
                  <a:lnTo>
                    <a:pt x="67315" y="51919"/>
                  </a:lnTo>
                  <a:lnTo>
                    <a:pt x="67531" y="51487"/>
                  </a:lnTo>
                  <a:lnTo>
                    <a:pt x="67714" y="51072"/>
                  </a:lnTo>
                  <a:lnTo>
                    <a:pt x="67880" y="50640"/>
                  </a:lnTo>
                  <a:lnTo>
                    <a:pt x="68046" y="50192"/>
                  </a:lnTo>
                  <a:lnTo>
                    <a:pt x="68179" y="49743"/>
                  </a:lnTo>
                  <a:lnTo>
                    <a:pt x="68295" y="49295"/>
                  </a:lnTo>
                  <a:lnTo>
                    <a:pt x="68395" y="48797"/>
                  </a:lnTo>
                  <a:lnTo>
                    <a:pt x="68478" y="48315"/>
                  </a:lnTo>
                  <a:lnTo>
                    <a:pt x="68528" y="47850"/>
                  </a:lnTo>
                  <a:lnTo>
                    <a:pt x="68544" y="47368"/>
                  </a:lnTo>
                  <a:lnTo>
                    <a:pt x="68544" y="46903"/>
                  </a:lnTo>
                  <a:lnTo>
                    <a:pt x="68528" y="46455"/>
                  </a:lnTo>
                  <a:lnTo>
                    <a:pt x="68494" y="46007"/>
                  </a:lnTo>
                  <a:lnTo>
                    <a:pt x="68411" y="45558"/>
                  </a:lnTo>
                  <a:lnTo>
                    <a:pt x="68328" y="45126"/>
                  </a:lnTo>
                  <a:lnTo>
                    <a:pt x="68212" y="44694"/>
                  </a:lnTo>
                  <a:lnTo>
                    <a:pt x="68079" y="44279"/>
                  </a:lnTo>
                  <a:lnTo>
                    <a:pt x="67913" y="43881"/>
                  </a:lnTo>
                  <a:lnTo>
                    <a:pt x="67730" y="43482"/>
                  </a:lnTo>
                  <a:lnTo>
                    <a:pt x="67514" y="43100"/>
                  </a:lnTo>
                  <a:lnTo>
                    <a:pt x="67282" y="42735"/>
                  </a:lnTo>
                  <a:lnTo>
                    <a:pt x="67033" y="42386"/>
                  </a:lnTo>
                  <a:lnTo>
                    <a:pt x="66701" y="41971"/>
                  </a:lnTo>
                  <a:lnTo>
                    <a:pt x="66335" y="41555"/>
                  </a:lnTo>
                  <a:lnTo>
                    <a:pt x="65953" y="41157"/>
                  </a:lnTo>
                  <a:lnTo>
                    <a:pt x="65571" y="40758"/>
                  </a:lnTo>
                  <a:lnTo>
                    <a:pt x="65056" y="40243"/>
                  </a:lnTo>
                  <a:lnTo>
                    <a:pt x="65056" y="40243"/>
                  </a:lnTo>
                  <a:lnTo>
                    <a:pt x="65372" y="40260"/>
                  </a:lnTo>
                  <a:lnTo>
                    <a:pt x="65687" y="40243"/>
                  </a:lnTo>
                  <a:lnTo>
                    <a:pt x="65986" y="40243"/>
                  </a:lnTo>
                  <a:lnTo>
                    <a:pt x="66285" y="40210"/>
                  </a:lnTo>
                  <a:lnTo>
                    <a:pt x="66584" y="40177"/>
                  </a:lnTo>
                  <a:lnTo>
                    <a:pt x="66883" y="40127"/>
                  </a:lnTo>
                  <a:lnTo>
                    <a:pt x="67166" y="40061"/>
                  </a:lnTo>
                  <a:lnTo>
                    <a:pt x="67448" y="39978"/>
                  </a:lnTo>
                  <a:lnTo>
                    <a:pt x="67730" y="39895"/>
                  </a:lnTo>
                  <a:lnTo>
                    <a:pt x="67996" y="39795"/>
                  </a:lnTo>
                  <a:lnTo>
                    <a:pt x="68262" y="39679"/>
                  </a:lnTo>
                  <a:lnTo>
                    <a:pt x="68528" y="39546"/>
                  </a:lnTo>
                  <a:lnTo>
                    <a:pt x="68777" y="39413"/>
                  </a:lnTo>
                  <a:lnTo>
                    <a:pt x="69026" y="39263"/>
                  </a:lnTo>
                  <a:lnTo>
                    <a:pt x="69258" y="39097"/>
                  </a:lnTo>
                  <a:lnTo>
                    <a:pt x="69491" y="38931"/>
                  </a:lnTo>
                  <a:lnTo>
                    <a:pt x="69757" y="38699"/>
                  </a:lnTo>
                  <a:lnTo>
                    <a:pt x="70006" y="38450"/>
                  </a:lnTo>
                  <a:lnTo>
                    <a:pt x="70255" y="38200"/>
                  </a:lnTo>
                  <a:lnTo>
                    <a:pt x="70471" y="37918"/>
                  </a:lnTo>
                  <a:lnTo>
                    <a:pt x="70687" y="37636"/>
                  </a:lnTo>
                  <a:lnTo>
                    <a:pt x="70869" y="37337"/>
                  </a:lnTo>
                  <a:lnTo>
                    <a:pt x="71035" y="37038"/>
                  </a:lnTo>
                  <a:lnTo>
                    <a:pt x="71202" y="36706"/>
                  </a:lnTo>
                  <a:lnTo>
                    <a:pt x="71334" y="36374"/>
                  </a:lnTo>
                  <a:lnTo>
                    <a:pt x="71467" y="36025"/>
                  </a:lnTo>
                  <a:lnTo>
                    <a:pt x="71567" y="35676"/>
                  </a:lnTo>
                  <a:lnTo>
                    <a:pt x="71650" y="35311"/>
                  </a:lnTo>
                  <a:lnTo>
                    <a:pt x="71716" y="34945"/>
                  </a:lnTo>
                  <a:lnTo>
                    <a:pt x="71766" y="34563"/>
                  </a:lnTo>
                  <a:lnTo>
                    <a:pt x="71799" y="34165"/>
                  </a:lnTo>
                  <a:lnTo>
                    <a:pt x="71799" y="33766"/>
                  </a:lnTo>
                  <a:lnTo>
                    <a:pt x="71799" y="33367"/>
                  </a:lnTo>
                  <a:lnTo>
                    <a:pt x="71766" y="32969"/>
                  </a:lnTo>
                  <a:lnTo>
                    <a:pt x="72132" y="32686"/>
                  </a:lnTo>
                  <a:lnTo>
                    <a:pt x="72480" y="32404"/>
                  </a:lnTo>
                  <a:lnTo>
                    <a:pt x="72813" y="32105"/>
                  </a:lnTo>
                  <a:lnTo>
                    <a:pt x="73128" y="31790"/>
                  </a:lnTo>
                  <a:lnTo>
                    <a:pt x="73427" y="31474"/>
                  </a:lnTo>
                  <a:lnTo>
                    <a:pt x="73709" y="31125"/>
                  </a:lnTo>
                  <a:lnTo>
                    <a:pt x="73975" y="30793"/>
                  </a:lnTo>
                  <a:lnTo>
                    <a:pt x="74224" y="30428"/>
                  </a:lnTo>
                  <a:lnTo>
                    <a:pt x="74490" y="30046"/>
                  </a:lnTo>
                  <a:lnTo>
                    <a:pt x="74706" y="29647"/>
                  </a:lnTo>
                  <a:lnTo>
                    <a:pt x="74922" y="29215"/>
                  </a:lnTo>
                  <a:lnTo>
                    <a:pt x="75105" y="28800"/>
                  </a:lnTo>
                  <a:lnTo>
                    <a:pt x="75271" y="28352"/>
                  </a:lnTo>
                  <a:lnTo>
                    <a:pt x="75420" y="27903"/>
                  </a:lnTo>
                  <a:lnTo>
                    <a:pt x="75536" y="27438"/>
                  </a:lnTo>
                  <a:lnTo>
                    <a:pt x="75636" y="26973"/>
                  </a:lnTo>
                  <a:lnTo>
                    <a:pt x="75719" y="26508"/>
                  </a:lnTo>
                  <a:lnTo>
                    <a:pt x="75769" y="26026"/>
                  </a:lnTo>
                  <a:lnTo>
                    <a:pt x="75802" y="25545"/>
                  </a:lnTo>
                  <a:lnTo>
                    <a:pt x="75819" y="25063"/>
                  </a:lnTo>
                  <a:lnTo>
                    <a:pt x="75802" y="24581"/>
                  </a:lnTo>
                  <a:lnTo>
                    <a:pt x="75769" y="24100"/>
                  </a:lnTo>
                  <a:lnTo>
                    <a:pt x="75702" y="23635"/>
                  </a:lnTo>
                  <a:lnTo>
                    <a:pt x="75619" y="23153"/>
                  </a:lnTo>
                  <a:lnTo>
                    <a:pt x="75520" y="22721"/>
                  </a:lnTo>
                  <a:lnTo>
                    <a:pt x="75403" y="22323"/>
                  </a:lnTo>
                  <a:lnTo>
                    <a:pt x="75271" y="21924"/>
                  </a:lnTo>
                  <a:lnTo>
                    <a:pt x="75121" y="21526"/>
                  </a:lnTo>
                  <a:lnTo>
                    <a:pt x="75287" y="21144"/>
                  </a:lnTo>
                  <a:lnTo>
                    <a:pt x="75437" y="20745"/>
                  </a:lnTo>
                  <a:lnTo>
                    <a:pt x="75570" y="20346"/>
                  </a:lnTo>
                  <a:lnTo>
                    <a:pt x="75686" y="19931"/>
                  </a:lnTo>
                  <a:lnTo>
                    <a:pt x="75785" y="19549"/>
                  </a:lnTo>
                  <a:lnTo>
                    <a:pt x="75885" y="19167"/>
                  </a:lnTo>
                  <a:lnTo>
                    <a:pt x="75952" y="18768"/>
                  </a:lnTo>
                  <a:lnTo>
                    <a:pt x="76018" y="18370"/>
                  </a:lnTo>
                  <a:lnTo>
                    <a:pt x="76051" y="17971"/>
                  </a:lnTo>
                  <a:lnTo>
                    <a:pt x="76084" y="17573"/>
                  </a:lnTo>
                  <a:lnTo>
                    <a:pt x="76118" y="17174"/>
                  </a:lnTo>
                  <a:lnTo>
                    <a:pt x="76118" y="16759"/>
                  </a:lnTo>
                  <a:lnTo>
                    <a:pt x="76101" y="16344"/>
                  </a:lnTo>
                  <a:lnTo>
                    <a:pt x="76084" y="15928"/>
                  </a:lnTo>
                  <a:lnTo>
                    <a:pt x="76051" y="15513"/>
                  </a:lnTo>
                  <a:lnTo>
                    <a:pt x="76001" y="15098"/>
                  </a:lnTo>
                  <a:lnTo>
                    <a:pt x="75935" y="14683"/>
                  </a:lnTo>
                  <a:lnTo>
                    <a:pt x="75869" y="14251"/>
                  </a:lnTo>
                  <a:lnTo>
                    <a:pt x="75769" y="13819"/>
                  </a:lnTo>
                  <a:lnTo>
                    <a:pt x="75669" y="13404"/>
                  </a:lnTo>
                  <a:lnTo>
                    <a:pt x="75570" y="13005"/>
                  </a:lnTo>
                  <a:lnTo>
                    <a:pt x="75453" y="12623"/>
                  </a:lnTo>
                  <a:lnTo>
                    <a:pt x="75337" y="12241"/>
                  </a:lnTo>
                  <a:lnTo>
                    <a:pt x="75188" y="11859"/>
                  </a:lnTo>
                  <a:lnTo>
                    <a:pt x="74889" y="11095"/>
                  </a:lnTo>
                  <a:lnTo>
                    <a:pt x="74556" y="10331"/>
                  </a:lnTo>
                  <a:lnTo>
                    <a:pt x="74174" y="9584"/>
                  </a:lnTo>
                  <a:lnTo>
                    <a:pt x="73759" y="8853"/>
                  </a:lnTo>
                  <a:lnTo>
                    <a:pt x="73311" y="8122"/>
                  </a:lnTo>
                  <a:lnTo>
                    <a:pt x="72829" y="7425"/>
                  </a:lnTo>
                  <a:lnTo>
                    <a:pt x="72563" y="7076"/>
                  </a:lnTo>
                  <a:lnTo>
                    <a:pt x="72314" y="6761"/>
                  </a:lnTo>
                  <a:lnTo>
                    <a:pt x="72049" y="6428"/>
                  </a:lnTo>
                  <a:lnTo>
                    <a:pt x="71766" y="6113"/>
                  </a:lnTo>
                  <a:lnTo>
                    <a:pt x="71484" y="5814"/>
                  </a:lnTo>
                  <a:lnTo>
                    <a:pt x="71185" y="5515"/>
                  </a:lnTo>
                  <a:lnTo>
                    <a:pt x="70903" y="5233"/>
                  </a:lnTo>
                  <a:lnTo>
                    <a:pt x="70587" y="4950"/>
                  </a:lnTo>
                  <a:lnTo>
                    <a:pt x="70271" y="4684"/>
                  </a:lnTo>
                  <a:lnTo>
                    <a:pt x="69956" y="4419"/>
                  </a:lnTo>
                  <a:lnTo>
                    <a:pt x="69640" y="4170"/>
                  </a:lnTo>
                  <a:lnTo>
                    <a:pt x="69308" y="3937"/>
                  </a:lnTo>
                  <a:lnTo>
                    <a:pt x="68993" y="3721"/>
                  </a:lnTo>
                  <a:lnTo>
                    <a:pt x="68644" y="3505"/>
                  </a:lnTo>
                  <a:lnTo>
                    <a:pt x="68312" y="3306"/>
                  </a:lnTo>
                  <a:lnTo>
                    <a:pt x="67963" y="3107"/>
                  </a:lnTo>
                  <a:lnTo>
                    <a:pt x="67681" y="2824"/>
                  </a:lnTo>
                  <a:lnTo>
                    <a:pt x="67382" y="2559"/>
                  </a:lnTo>
                  <a:lnTo>
                    <a:pt x="67049" y="2309"/>
                  </a:lnTo>
                  <a:lnTo>
                    <a:pt x="66701" y="2077"/>
                  </a:lnTo>
                  <a:lnTo>
                    <a:pt x="66352" y="1844"/>
                  </a:lnTo>
                  <a:lnTo>
                    <a:pt x="65970" y="1645"/>
                  </a:lnTo>
                  <a:lnTo>
                    <a:pt x="65588" y="1462"/>
                  </a:lnTo>
                  <a:lnTo>
                    <a:pt x="65206" y="1296"/>
                  </a:lnTo>
                  <a:lnTo>
                    <a:pt x="64807" y="1147"/>
                  </a:lnTo>
                  <a:lnTo>
                    <a:pt x="64392" y="1031"/>
                  </a:lnTo>
                  <a:lnTo>
                    <a:pt x="63960" y="914"/>
                  </a:lnTo>
                  <a:lnTo>
                    <a:pt x="63528" y="831"/>
                  </a:lnTo>
                  <a:lnTo>
                    <a:pt x="63097" y="765"/>
                  </a:lnTo>
                  <a:lnTo>
                    <a:pt x="62648" y="715"/>
                  </a:lnTo>
                  <a:lnTo>
                    <a:pt x="62200" y="682"/>
                  </a:lnTo>
                  <a:lnTo>
                    <a:pt x="61286" y="682"/>
                  </a:lnTo>
                  <a:lnTo>
                    <a:pt x="60821" y="715"/>
                  </a:lnTo>
                  <a:lnTo>
                    <a:pt x="60373" y="765"/>
                  </a:lnTo>
                  <a:lnTo>
                    <a:pt x="59941" y="831"/>
                  </a:lnTo>
                  <a:lnTo>
                    <a:pt x="59492" y="931"/>
                  </a:lnTo>
                  <a:lnTo>
                    <a:pt x="59061" y="1031"/>
                  </a:lnTo>
                  <a:lnTo>
                    <a:pt x="58629" y="1147"/>
                  </a:lnTo>
                  <a:lnTo>
                    <a:pt x="58197" y="1280"/>
                  </a:lnTo>
                  <a:lnTo>
                    <a:pt x="57782" y="1446"/>
                  </a:lnTo>
                  <a:lnTo>
                    <a:pt x="57367" y="1612"/>
                  </a:lnTo>
                  <a:lnTo>
                    <a:pt x="56968" y="1795"/>
                  </a:lnTo>
                  <a:lnTo>
                    <a:pt x="56569" y="1994"/>
                  </a:lnTo>
                  <a:lnTo>
                    <a:pt x="56171" y="2210"/>
                  </a:lnTo>
                  <a:lnTo>
                    <a:pt x="55789" y="2442"/>
                  </a:lnTo>
                  <a:lnTo>
                    <a:pt x="55423" y="2675"/>
                  </a:lnTo>
                  <a:lnTo>
                    <a:pt x="55075" y="2941"/>
                  </a:lnTo>
                  <a:lnTo>
                    <a:pt x="54726" y="3206"/>
                  </a:lnTo>
                  <a:lnTo>
                    <a:pt x="54394" y="3489"/>
                  </a:lnTo>
                  <a:lnTo>
                    <a:pt x="53879" y="3987"/>
                  </a:lnTo>
                  <a:lnTo>
                    <a:pt x="53397" y="4502"/>
                  </a:lnTo>
                  <a:lnTo>
                    <a:pt x="52916" y="5033"/>
                  </a:lnTo>
                  <a:lnTo>
                    <a:pt x="52484" y="5581"/>
                  </a:lnTo>
                  <a:lnTo>
                    <a:pt x="51952" y="5482"/>
                  </a:lnTo>
                  <a:lnTo>
                    <a:pt x="51437" y="5399"/>
                  </a:lnTo>
                  <a:lnTo>
                    <a:pt x="50906" y="5349"/>
                  </a:lnTo>
                  <a:lnTo>
                    <a:pt x="50374" y="5332"/>
                  </a:lnTo>
                  <a:lnTo>
                    <a:pt x="49843" y="5349"/>
                  </a:lnTo>
                  <a:lnTo>
                    <a:pt x="49328" y="5399"/>
                  </a:lnTo>
                  <a:lnTo>
                    <a:pt x="48813" y="5482"/>
                  </a:lnTo>
                  <a:lnTo>
                    <a:pt x="48315" y="5598"/>
                  </a:lnTo>
                  <a:lnTo>
                    <a:pt x="47983" y="5698"/>
                  </a:lnTo>
                  <a:lnTo>
                    <a:pt x="47667" y="5797"/>
                  </a:lnTo>
                  <a:lnTo>
                    <a:pt x="47352" y="5913"/>
                  </a:lnTo>
                  <a:lnTo>
                    <a:pt x="47036" y="6030"/>
                  </a:lnTo>
                  <a:lnTo>
                    <a:pt x="46721" y="6163"/>
                  </a:lnTo>
                  <a:lnTo>
                    <a:pt x="46405" y="6312"/>
                  </a:lnTo>
                  <a:lnTo>
                    <a:pt x="46089" y="6462"/>
                  </a:lnTo>
                  <a:lnTo>
                    <a:pt x="45774" y="6628"/>
                  </a:lnTo>
                  <a:lnTo>
                    <a:pt x="45159" y="6993"/>
                  </a:lnTo>
                  <a:lnTo>
                    <a:pt x="44545" y="7408"/>
                  </a:lnTo>
                  <a:lnTo>
                    <a:pt x="43914" y="7857"/>
                  </a:lnTo>
                  <a:lnTo>
                    <a:pt x="43299" y="8372"/>
                  </a:lnTo>
                  <a:lnTo>
                    <a:pt x="42851" y="8770"/>
                  </a:lnTo>
                  <a:lnTo>
                    <a:pt x="42402" y="9169"/>
                  </a:lnTo>
                  <a:lnTo>
                    <a:pt x="41970" y="9601"/>
                  </a:lnTo>
                  <a:lnTo>
                    <a:pt x="41555" y="10032"/>
                  </a:lnTo>
                  <a:lnTo>
                    <a:pt x="41140" y="10464"/>
                  </a:lnTo>
                  <a:lnTo>
                    <a:pt x="40741" y="10896"/>
                  </a:lnTo>
                  <a:lnTo>
                    <a:pt x="39994" y="11743"/>
                  </a:lnTo>
                  <a:lnTo>
                    <a:pt x="39994" y="11029"/>
                  </a:lnTo>
                  <a:lnTo>
                    <a:pt x="39977" y="10315"/>
                  </a:lnTo>
                  <a:lnTo>
                    <a:pt x="39944" y="9584"/>
                  </a:lnTo>
                  <a:lnTo>
                    <a:pt x="39878" y="8853"/>
                  </a:lnTo>
                  <a:lnTo>
                    <a:pt x="39795" y="8122"/>
                  </a:lnTo>
                  <a:lnTo>
                    <a:pt x="39695" y="7392"/>
                  </a:lnTo>
                  <a:lnTo>
                    <a:pt x="39579" y="6661"/>
                  </a:lnTo>
                  <a:lnTo>
                    <a:pt x="39446" y="5930"/>
                  </a:lnTo>
                  <a:lnTo>
                    <a:pt x="39363" y="5531"/>
                  </a:lnTo>
                  <a:lnTo>
                    <a:pt x="39247" y="5100"/>
                  </a:lnTo>
                  <a:lnTo>
                    <a:pt x="39130" y="4635"/>
                  </a:lnTo>
                  <a:lnTo>
                    <a:pt x="38964" y="4153"/>
                  </a:lnTo>
                  <a:lnTo>
                    <a:pt x="38782" y="3655"/>
                  </a:lnTo>
                  <a:lnTo>
                    <a:pt x="38566" y="3173"/>
                  </a:lnTo>
                  <a:lnTo>
                    <a:pt x="38333" y="2675"/>
                  </a:lnTo>
                  <a:lnTo>
                    <a:pt x="38184" y="2442"/>
                  </a:lnTo>
                  <a:lnTo>
                    <a:pt x="38051" y="2210"/>
                  </a:lnTo>
                  <a:lnTo>
                    <a:pt x="37885" y="1977"/>
                  </a:lnTo>
                  <a:lnTo>
                    <a:pt x="37735" y="1761"/>
                  </a:lnTo>
                  <a:lnTo>
                    <a:pt x="37569" y="1545"/>
                  </a:lnTo>
                  <a:lnTo>
                    <a:pt x="37403" y="1363"/>
                  </a:lnTo>
                  <a:lnTo>
                    <a:pt x="37220" y="1180"/>
                  </a:lnTo>
                  <a:lnTo>
                    <a:pt x="37038" y="1014"/>
                  </a:lnTo>
                  <a:lnTo>
                    <a:pt x="36855" y="848"/>
                  </a:lnTo>
                  <a:lnTo>
                    <a:pt x="36656" y="715"/>
                  </a:lnTo>
                  <a:lnTo>
                    <a:pt x="36473" y="582"/>
                  </a:lnTo>
                  <a:lnTo>
                    <a:pt x="36274" y="466"/>
                  </a:lnTo>
                  <a:lnTo>
                    <a:pt x="36058" y="366"/>
                  </a:lnTo>
                  <a:lnTo>
                    <a:pt x="35859" y="267"/>
                  </a:lnTo>
                  <a:lnTo>
                    <a:pt x="35643" y="200"/>
                  </a:lnTo>
                  <a:lnTo>
                    <a:pt x="35427" y="134"/>
                  </a:lnTo>
                  <a:lnTo>
                    <a:pt x="35194" y="84"/>
                  </a:lnTo>
                  <a:lnTo>
                    <a:pt x="34962" y="34"/>
                  </a:lnTo>
                  <a:lnTo>
                    <a:pt x="34679" y="17"/>
                  </a:lnTo>
                  <a:lnTo>
                    <a:pt x="34380" y="1"/>
                  </a:lnTo>
                  <a:close/>
                </a:path>
              </a:pathLst>
            </a:custGeom>
            <a:solidFill>
              <a:srgbClr val="1F5B83">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2932173" y="669076"/>
              <a:ext cx="532646" cy="1182607"/>
            </a:xfrm>
            <a:custGeom>
              <a:avLst/>
              <a:gdLst/>
              <a:ahLst/>
              <a:cxnLst/>
              <a:rect l="l" t="t" r="r" b="b"/>
              <a:pathLst>
                <a:path w="19001" h="42187" extrusionOk="0">
                  <a:moveTo>
                    <a:pt x="11344" y="1"/>
                  </a:moveTo>
                  <a:lnTo>
                    <a:pt x="2010" y="20878"/>
                  </a:lnTo>
                  <a:lnTo>
                    <a:pt x="7840" y="20878"/>
                  </a:lnTo>
                  <a:lnTo>
                    <a:pt x="0" y="42187"/>
                  </a:lnTo>
                  <a:lnTo>
                    <a:pt x="16493" y="14052"/>
                  </a:lnTo>
                  <a:lnTo>
                    <a:pt x="11510" y="14052"/>
                  </a:lnTo>
                  <a:lnTo>
                    <a:pt x="19000" y="1"/>
                  </a:lnTo>
                  <a:close/>
                  <a:moveTo>
                    <a:pt x="0" y="42187"/>
                  </a:moveTo>
                  <a:lnTo>
                    <a:pt x="0" y="42187"/>
                  </a:lnTo>
                  <a:lnTo>
                    <a:pt x="0" y="421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210032" y="2946034"/>
              <a:ext cx="372228" cy="826638"/>
            </a:xfrm>
            <a:custGeom>
              <a:avLst/>
              <a:gdLst/>
              <a:ahLst/>
              <a:cxnLst/>
              <a:rect l="l" t="t" r="r" b="b"/>
              <a:pathLst>
                <a:path w="18054" h="40094" extrusionOk="0">
                  <a:moveTo>
                    <a:pt x="10779" y="1"/>
                  </a:moveTo>
                  <a:lnTo>
                    <a:pt x="1927" y="19848"/>
                  </a:lnTo>
                  <a:lnTo>
                    <a:pt x="7458" y="19848"/>
                  </a:lnTo>
                  <a:lnTo>
                    <a:pt x="0" y="40094"/>
                  </a:lnTo>
                  <a:lnTo>
                    <a:pt x="15679" y="13371"/>
                  </a:lnTo>
                  <a:lnTo>
                    <a:pt x="10929" y="13371"/>
                  </a:lnTo>
                  <a:lnTo>
                    <a:pt x="180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3772539" y="2175801"/>
              <a:ext cx="391753" cy="869790"/>
            </a:xfrm>
            <a:custGeom>
              <a:avLst/>
              <a:gdLst/>
              <a:ahLst/>
              <a:cxnLst/>
              <a:rect l="l" t="t" r="r" b="b"/>
              <a:pathLst>
                <a:path w="19001" h="42187" extrusionOk="0">
                  <a:moveTo>
                    <a:pt x="11344" y="1"/>
                  </a:moveTo>
                  <a:lnTo>
                    <a:pt x="2027" y="20894"/>
                  </a:lnTo>
                  <a:lnTo>
                    <a:pt x="7840" y="20894"/>
                  </a:lnTo>
                  <a:lnTo>
                    <a:pt x="1" y="42186"/>
                  </a:lnTo>
                  <a:lnTo>
                    <a:pt x="16509" y="14068"/>
                  </a:lnTo>
                  <a:lnTo>
                    <a:pt x="11510" y="14068"/>
                  </a:lnTo>
                  <a:lnTo>
                    <a:pt x="19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ctrTitle"/>
          </p:nvPr>
        </p:nvSpPr>
        <p:spPr>
          <a:xfrm>
            <a:off x="5328578" y="693110"/>
            <a:ext cx="2806995" cy="252412"/>
          </a:xfrm>
        </p:spPr>
        <p:txBody>
          <a:bodyPr>
            <a:noAutofit/>
          </a:bodyPr>
          <a:lstStyle/>
          <a:p>
            <a:r>
              <a:rPr lang="en-US" sz="2800" b="1" dirty="0" smtClean="0">
                <a:solidFill>
                  <a:schemeClr val="tx1"/>
                </a:solidFill>
                <a:latin typeface="Algerian" panose="04020705040A02060702" pitchFamily="82" charset="0"/>
                <a:cs typeface="Times New Roman" panose="02020603050405020304" pitchFamily="18" charset="0"/>
              </a:rPr>
              <a:t>TEAM - SRKR</a:t>
            </a:r>
            <a:endParaRPr lang="en-IN" sz="2800" b="1" dirty="0">
              <a:solidFill>
                <a:schemeClr val="tx1"/>
              </a:solidFill>
              <a:latin typeface="Algerian" panose="04020705040A02060702" pitchFamily="82" charset="0"/>
              <a:cs typeface="Times New Roman" panose="02020603050405020304" pitchFamily="18" charset="0"/>
            </a:endParaRPr>
          </a:p>
        </p:txBody>
      </p:sp>
      <p:sp>
        <p:nvSpPr>
          <p:cNvPr id="22" name="Title 1"/>
          <p:cNvSpPr txBox="1">
            <a:spLocks/>
          </p:cNvSpPr>
          <p:nvPr/>
        </p:nvSpPr>
        <p:spPr>
          <a:xfrm>
            <a:off x="5793395" y="3884564"/>
            <a:ext cx="2806995" cy="252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S SUMANTH</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3" name="Title 1"/>
          <p:cNvSpPr txBox="1">
            <a:spLocks/>
          </p:cNvSpPr>
          <p:nvPr/>
        </p:nvSpPr>
        <p:spPr>
          <a:xfrm>
            <a:off x="5797847" y="3529963"/>
            <a:ext cx="2806995" cy="252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B KOUSHIK</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4" name="Title 1"/>
          <p:cNvSpPr txBox="1">
            <a:spLocks/>
          </p:cNvSpPr>
          <p:nvPr/>
        </p:nvSpPr>
        <p:spPr>
          <a:xfrm>
            <a:off x="5793397" y="4239165"/>
            <a:ext cx="2806995" cy="252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 GOWTHAM</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5" name="Title 1"/>
          <p:cNvSpPr txBox="1">
            <a:spLocks/>
          </p:cNvSpPr>
          <p:nvPr/>
        </p:nvSpPr>
        <p:spPr>
          <a:xfrm>
            <a:off x="5793396" y="4593766"/>
            <a:ext cx="2806995" cy="252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 YASHWANTH</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5178644" y="1736055"/>
            <a:ext cx="3157636" cy="526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latin typeface="Times New Roman" panose="02020603050405020304" pitchFamily="18" charset="0"/>
                <a:cs typeface="Times New Roman" panose="02020603050405020304" pitchFamily="18" charset="0"/>
              </a:rPr>
              <a:t>Mind Care AI</a:t>
            </a:r>
            <a:endParaRPr lang="en-IN" sz="4000"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5707364" y="3055818"/>
            <a:ext cx="2979436" cy="2524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Fira Sans Extra Condensed"/>
              <a:buNone/>
              <a:defRPr sz="5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US" sz="2800" b="1" dirty="0" smtClean="0">
                <a:solidFill>
                  <a:schemeClr val="tx1"/>
                </a:solidFill>
                <a:latin typeface="Algerian" panose="04020705040A02060702" pitchFamily="82" charset="0"/>
                <a:cs typeface="Times New Roman" panose="02020603050405020304" pitchFamily="18" charset="0"/>
              </a:rPr>
              <a:t>Team members</a:t>
            </a:r>
            <a:endParaRPr lang="en-IN" sz="2800" b="1" dirty="0">
              <a:solidFill>
                <a:schemeClr val="tx1"/>
              </a:solidFill>
              <a:latin typeface="Algerian" panose="04020705040A02060702" pitchFamily="82"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p:nvSpPr>
        <p:spPr>
          <a:xfrm>
            <a:off x="3569970" y="4320540"/>
            <a:ext cx="2004060" cy="495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latin typeface="Algerian" panose="04020705040A02060702" pitchFamily="82" charset="0"/>
              </a:rPr>
              <a:t>Thank You</a:t>
            </a:r>
            <a:endParaRPr lang="en-IN" sz="2400" dirty="0">
              <a:latin typeface="Algerian" panose="04020705040A02060702" pitchFamily="82" charset="0"/>
            </a:endParaRPr>
          </a:p>
        </p:txBody>
      </p:sp>
    </p:spTree>
    <p:extLst>
      <p:ext uri="{BB962C8B-B14F-4D97-AF65-F5344CB8AC3E}">
        <p14:creationId xmlns:p14="http://schemas.microsoft.com/office/powerpoint/2010/main" val="4185409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bluedelaware.com/wp-content/uploads/2023/04/meatal-health-shuttersto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23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475"/>
            <a:ext cx="8450580" cy="371400"/>
          </a:xfrm>
        </p:spPr>
        <p:txBody>
          <a:bodyPr>
            <a:noAutofit/>
          </a:bodyPr>
          <a:lstStyle/>
          <a:p>
            <a:r>
              <a:rPr lang="en-US" sz="2400" u="sng" dirty="0" smtClean="0">
                <a:solidFill>
                  <a:srgbClr val="FF0000"/>
                </a:solidFill>
                <a:latin typeface="Algerian" panose="04020705040A02060702" pitchFamily="82" charset="0"/>
                <a:cs typeface="Times New Roman" panose="02020603050405020304" pitchFamily="18" charset="0"/>
              </a:rPr>
              <a:t>THE GROWING CHALLENGE OF STUDENT </a:t>
            </a:r>
            <a:r>
              <a:rPr lang="en-US" sz="2400" u="sng" dirty="0">
                <a:solidFill>
                  <a:srgbClr val="FF0000"/>
                </a:solidFill>
                <a:latin typeface="Algerian" panose="04020705040A02060702" pitchFamily="82" charset="0"/>
                <a:cs typeface="Times New Roman" panose="02020603050405020304" pitchFamily="18" charset="0"/>
              </a:rPr>
              <a:t>MENTAL HEALTH</a:t>
            </a:r>
            <a:endParaRPr lang="en-IN" sz="2400" u="sng" dirty="0">
              <a:latin typeface="Algerian" panose="04020705040A02060702" pitchFamily="82" charset="0"/>
            </a:endParaRPr>
          </a:p>
        </p:txBody>
      </p:sp>
      <p:sp>
        <p:nvSpPr>
          <p:cNvPr id="3" name="Text Placeholder 2"/>
          <p:cNvSpPr>
            <a:spLocks noGrp="1"/>
          </p:cNvSpPr>
          <p:nvPr>
            <p:ph type="body" idx="1"/>
          </p:nvPr>
        </p:nvSpPr>
        <p:spPr>
          <a:xfrm>
            <a:off x="457200" y="1339390"/>
            <a:ext cx="7322820" cy="3712670"/>
          </a:xfrm>
        </p:spPr>
        <p:txBody>
          <a:bodyPr/>
          <a:lstStyle/>
          <a:p>
            <a:pPr marL="139700" indent="0">
              <a:buNone/>
            </a:pPr>
            <a:r>
              <a:rPr lang="en-US" sz="1600" dirty="0">
                <a:latin typeface="Times New Roman" panose="02020603050405020304" pitchFamily="18" charset="0"/>
                <a:cs typeface="Times New Roman" panose="02020603050405020304" pitchFamily="18" charset="0"/>
              </a:rPr>
              <a:t>Current State of Student Mental </a:t>
            </a:r>
            <a:r>
              <a:rPr lang="en-US" sz="1600" dirty="0" smtClean="0">
                <a:latin typeface="Times New Roman" panose="02020603050405020304" pitchFamily="18" charset="0"/>
                <a:cs typeface="Times New Roman" panose="02020603050405020304" pitchFamily="18" charset="0"/>
              </a:rPr>
              <a:t>Health :</a:t>
            </a:r>
            <a:r>
              <a:rPr lang="en-IN" sz="1600" dirty="0" smtClean="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Rising </a:t>
            </a:r>
            <a:r>
              <a:rPr lang="en-US" b="1" dirty="0">
                <a:latin typeface="Times New Roman" panose="02020603050405020304" pitchFamily="18" charset="0"/>
                <a:cs typeface="Times New Roman" panose="02020603050405020304" pitchFamily="18" charset="0"/>
              </a:rPr>
              <a:t>Incidence:</a:t>
            </a:r>
            <a:r>
              <a:rPr lang="en-US" dirty="0">
                <a:latin typeface="Times New Roman" panose="02020603050405020304" pitchFamily="18" charset="0"/>
                <a:cs typeface="Times New Roman" panose="02020603050405020304" pitchFamily="18" charset="0"/>
              </a:rPr>
              <a:t> Reports show increased rates of anxiety, depression, and stress among students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Impact of COVID-19:</a:t>
            </a:r>
            <a:r>
              <a:rPr lang="en-US" dirty="0">
                <a:latin typeface="Times New Roman" panose="02020603050405020304" pitchFamily="18" charset="0"/>
                <a:cs typeface="Times New Roman" panose="02020603050405020304" pitchFamily="18" charset="0"/>
              </a:rPr>
              <a:t> The pandemic has exacerbated existing mental health issues, leading to increased isolation and uncertainty</a:t>
            </a:r>
            <a:r>
              <a:rPr lang="en-US" dirty="0" smtClean="0">
                <a:latin typeface="Times New Roman" panose="02020603050405020304" pitchFamily="18" charset="0"/>
                <a:cs typeface="Times New Roman" panose="02020603050405020304" pitchFamily="18" charset="0"/>
              </a:rPr>
              <a:t>.</a:t>
            </a:r>
          </a:p>
          <a:p>
            <a:pPr marL="139700" indent="0">
              <a:buNone/>
            </a:pPr>
            <a:r>
              <a:rPr lang="en-IN" sz="1600" dirty="0">
                <a:latin typeface="Times New Roman" panose="02020603050405020304" pitchFamily="18" charset="0"/>
                <a:cs typeface="Times New Roman" panose="02020603050405020304" pitchFamily="18" charset="0"/>
              </a:rPr>
              <a:t>Contributing </a:t>
            </a:r>
            <a:r>
              <a:rPr lang="en-IN" sz="1600" dirty="0" smtClean="0">
                <a:latin typeface="Times New Roman" panose="02020603050405020304" pitchFamily="18" charset="0"/>
                <a:cs typeface="Times New Roman" panose="02020603050405020304" pitchFamily="18" charset="0"/>
              </a:rPr>
              <a:t>Factors :</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Academic Pressure:</a:t>
            </a:r>
            <a:r>
              <a:rPr lang="en-US" dirty="0">
                <a:latin typeface="Times New Roman" panose="02020603050405020304" pitchFamily="18" charset="0"/>
                <a:cs typeface="Times New Roman" panose="02020603050405020304" pitchFamily="18" charset="0"/>
              </a:rPr>
              <a:t> High expectations and workload can lead to burnout</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Social Media:</a:t>
            </a:r>
            <a:r>
              <a:rPr lang="en-US" dirty="0">
                <a:latin typeface="Times New Roman" panose="02020603050405020304" pitchFamily="18" charset="0"/>
                <a:cs typeface="Times New Roman" panose="02020603050405020304" pitchFamily="18" charset="0"/>
              </a:rPr>
              <a:t> Constant </a:t>
            </a:r>
            <a:r>
              <a:rPr lang="en-US" dirty="0" smtClean="0">
                <a:latin typeface="Times New Roman" panose="02020603050405020304" pitchFamily="18" charset="0"/>
                <a:cs typeface="Times New Roman" panose="02020603050405020304" pitchFamily="18" charset="0"/>
              </a:rPr>
              <a:t>comparison </a:t>
            </a:r>
            <a:r>
              <a:rPr lang="en-US" dirty="0">
                <a:latin typeface="Times New Roman" panose="02020603050405020304" pitchFamily="18" charset="0"/>
                <a:cs typeface="Times New Roman" panose="02020603050405020304" pitchFamily="18" charset="0"/>
              </a:rPr>
              <a:t>and cyberbullying contribute to anxiety and depression</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Life Transitions:</a:t>
            </a:r>
            <a:r>
              <a:rPr lang="en-US" dirty="0">
                <a:latin typeface="Times New Roman" panose="02020603050405020304" pitchFamily="18" charset="0"/>
                <a:cs typeface="Times New Roman" panose="02020603050405020304" pitchFamily="18" charset="0"/>
              </a:rPr>
              <a:t> Adjusting to new environments (e.g., college) can be overwhelming</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Financial Stress:</a:t>
            </a:r>
            <a:r>
              <a:rPr lang="en-US" dirty="0">
                <a:latin typeface="Times New Roman" panose="02020603050405020304" pitchFamily="18" charset="0"/>
                <a:cs typeface="Times New Roman" panose="02020603050405020304" pitchFamily="18" charset="0"/>
              </a:rPr>
              <a:t> Economic pressures affect students' mental well-being</a:t>
            </a:r>
            <a:r>
              <a:rPr lang="en-US" dirty="0" smtClean="0">
                <a:latin typeface="Times New Roman" panose="02020603050405020304" pitchFamily="18" charset="0"/>
                <a:cs typeface="Times New Roman" panose="02020603050405020304" pitchFamily="18" charset="0"/>
              </a:rPr>
              <a:t>.</a:t>
            </a:r>
          </a:p>
          <a:p>
            <a:pPr marL="139700" indent="0">
              <a:buNone/>
            </a:pPr>
            <a:r>
              <a:rPr lang="en-IN" dirty="0"/>
              <a:t>Signs and </a:t>
            </a:r>
            <a:r>
              <a:rPr lang="en-IN" dirty="0" smtClean="0"/>
              <a:t>Symptoms :</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Behavioral Changes:</a:t>
            </a:r>
            <a:r>
              <a:rPr lang="en-US" dirty="0">
                <a:latin typeface="Times New Roman" panose="02020603050405020304" pitchFamily="18" charset="0"/>
                <a:cs typeface="Times New Roman" panose="02020603050405020304" pitchFamily="18" charset="0"/>
              </a:rPr>
              <a:t> Withdrawal from social activities, changes in sleep or eating patterns</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Academic Decline:</a:t>
            </a:r>
            <a:r>
              <a:rPr lang="en-US" dirty="0">
                <a:latin typeface="Times New Roman" panose="02020603050405020304" pitchFamily="18" charset="0"/>
                <a:cs typeface="Times New Roman" panose="02020603050405020304" pitchFamily="18" charset="0"/>
              </a:rPr>
              <a:t> Drop in grades or disengagement in school</a:t>
            </a:r>
            <a:r>
              <a:rPr lang="en-US"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Emotional Symptoms:</a:t>
            </a:r>
            <a:r>
              <a:rPr lang="en-US" dirty="0">
                <a:latin typeface="Times New Roman" panose="02020603050405020304" pitchFamily="18" charset="0"/>
                <a:cs typeface="Times New Roman" panose="02020603050405020304" pitchFamily="18" charset="0"/>
              </a:rPr>
              <a:t> Persistent sadness, irritability, or mood swings.</a:t>
            </a:r>
            <a:endParaRPr lang="en-US" dirty="0" smtClean="0">
              <a:latin typeface="Times New Roman" panose="02020603050405020304" pitchFamily="18" charset="0"/>
              <a:cs typeface="Times New Roman" panose="02020603050405020304" pitchFamily="18" charset="0"/>
            </a:endParaRPr>
          </a:p>
        </p:txBody>
      </p:sp>
      <p:grpSp>
        <p:nvGrpSpPr>
          <p:cNvPr id="6" name="Google Shape;64;p16"/>
          <p:cNvGrpSpPr/>
          <p:nvPr/>
        </p:nvGrpSpPr>
        <p:grpSpPr>
          <a:xfrm>
            <a:off x="7292340" y="1577339"/>
            <a:ext cx="1851660" cy="3566161"/>
            <a:chOff x="6712788" y="1056346"/>
            <a:chExt cx="1974016" cy="3675719"/>
          </a:xfrm>
        </p:grpSpPr>
        <p:grpSp>
          <p:nvGrpSpPr>
            <p:cNvPr id="7" name="Google Shape;65;p16"/>
            <p:cNvGrpSpPr/>
            <p:nvPr/>
          </p:nvGrpSpPr>
          <p:grpSpPr>
            <a:xfrm>
              <a:off x="6712788" y="1056346"/>
              <a:ext cx="1974016" cy="3675719"/>
              <a:chOff x="6712788" y="1056346"/>
              <a:chExt cx="1974016" cy="3675719"/>
            </a:xfrm>
          </p:grpSpPr>
          <p:grpSp>
            <p:nvGrpSpPr>
              <p:cNvPr id="9" name="Google Shape;66;p16"/>
              <p:cNvGrpSpPr/>
              <p:nvPr/>
            </p:nvGrpSpPr>
            <p:grpSpPr>
              <a:xfrm>
                <a:off x="6712788" y="1056346"/>
                <a:ext cx="1974016" cy="3675719"/>
                <a:chOff x="6712788" y="1056346"/>
                <a:chExt cx="1974016" cy="3675719"/>
              </a:xfrm>
            </p:grpSpPr>
            <p:grpSp>
              <p:nvGrpSpPr>
                <p:cNvPr id="11" name="Google Shape;67;p16"/>
                <p:cNvGrpSpPr/>
                <p:nvPr/>
              </p:nvGrpSpPr>
              <p:grpSpPr>
                <a:xfrm>
                  <a:off x="6712788" y="1056346"/>
                  <a:ext cx="1974016" cy="3675719"/>
                  <a:chOff x="3584988" y="1056359"/>
                  <a:chExt cx="1974016" cy="3675719"/>
                </a:xfrm>
              </p:grpSpPr>
              <p:sp>
                <p:nvSpPr>
                  <p:cNvPr id="13" name="Google Shape;68;p16"/>
                  <p:cNvSpPr/>
                  <p:nvPr/>
                </p:nvSpPr>
                <p:spPr>
                  <a:xfrm>
                    <a:off x="3719098" y="4598957"/>
                    <a:ext cx="1787076" cy="133121"/>
                  </a:xfrm>
                  <a:custGeom>
                    <a:avLst/>
                    <a:gdLst/>
                    <a:ahLst/>
                    <a:cxnLst/>
                    <a:rect l="l" t="t" r="r" b="b"/>
                    <a:pathLst>
                      <a:path w="43200" h="3218" extrusionOk="0">
                        <a:moveTo>
                          <a:pt x="21594" y="1"/>
                        </a:moveTo>
                        <a:lnTo>
                          <a:pt x="19388" y="13"/>
                        </a:lnTo>
                        <a:lnTo>
                          <a:pt x="17244" y="37"/>
                        </a:lnTo>
                        <a:lnTo>
                          <a:pt x="15171" y="73"/>
                        </a:lnTo>
                        <a:lnTo>
                          <a:pt x="13195" y="133"/>
                        </a:lnTo>
                        <a:lnTo>
                          <a:pt x="11303" y="193"/>
                        </a:lnTo>
                        <a:lnTo>
                          <a:pt x="9520" y="278"/>
                        </a:lnTo>
                        <a:lnTo>
                          <a:pt x="7857" y="374"/>
                        </a:lnTo>
                        <a:lnTo>
                          <a:pt x="6326" y="471"/>
                        </a:lnTo>
                        <a:lnTo>
                          <a:pt x="4928" y="591"/>
                        </a:lnTo>
                        <a:lnTo>
                          <a:pt x="3687" y="712"/>
                        </a:lnTo>
                        <a:lnTo>
                          <a:pt x="2603" y="844"/>
                        </a:lnTo>
                        <a:lnTo>
                          <a:pt x="2133" y="916"/>
                        </a:lnTo>
                        <a:lnTo>
                          <a:pt x="1699" y="989"/>
                        </a:lnTo>
                        <a:lnTo>
                          <a:pt x="1313" y="1061"/>
                        </a:lnTo>
                        <a:lnTo>
                          <a:pt x="964" y="1133"/>
                        </a:lnTo>
                        <a:lnTo>
                          <a:pt x="675" y="1206"/>
                        </a:lnTo>
                        <a:lnTo>
                          <a:pt x="434" y="1290"/>
                        </a:lnTo>
                        <a:lnTo>
                          <a:pt x="241" y="1362"/>
                        </a:lnTo>
                        <a:lnTo>
                          <a:pt x="108" y="1447"/>
                        </a:lnTo>
                        <a:lnTo>
                          <a:pt x="60" y="1483"/>
                        </a:lnTo>
                        <a:lnTo>
                          <a:pt x="24" y="1531"/>
                        </a:lnTo>
                        <a:lnTo>
                          <a:pt x="0" y="1567"/>
                        </a:lnTo>
                        <a:lnTo>
                          <a:pt x="0" y="1615"/>
                        </a:lnTo>
                        <a:lnTo>
                          <a:pt x="0" y="1651"/>
                        </a:lnTo>
                        <a:lnTo>
                          <a:pt x="24" y="1700"/>
                        </a:lnTo>
                        <a:lnTo>
                          <a:pt x="60" y="1736"/>
                        </a:lnTo>
                        <a:lnTo>
                          <a:pt x="108" y="1772"/>
                        </a:lnTo>
                        <a:lnTo>
                          <a:pt x="241" y="1856"/>
                        </a:lnTo>
                        <a:lnTo>
                          <a:pt x="434" y="1941"/>
                        </a:lnTo>
                        <a:lnTo>
                          <a:pt x="675" y="2013"/>
                        </a:lnTo>
                        <a:lnTo>
                          <a:pt x="964" y="2085"/>
                        </a:lnTo>
                        <a:lnTo>
                          <a:pt x="1313" y="2170"/>
                        </a:lnTo>
                        <a:lnTo>
                          <a:pt x="1699" y="2242"/>
                        </a:lnTo>
                        <a:lnTo>
                          <a:pt x="2133" y="2314"/>
                        </a:lnTo>
                        <a:lnTo>
                          <a:pt x="2603" y="2374"/>
                        </a:lnTo>
                        <a:lnTo>
                          <a:pt x="3687" y="2507"/>
                        </a:lnTo>
                        <a:lnTo>
                          <a:pt x="4928" y="2640"/>
                        </a:lnTo>
                        <a:lnTo>
                          <a:pt x="6326" y="2748"/>
                        </a:lnTo>
                        <a:lnTo>
                          <a:pt x="7857" y="2856"/>
                        </a:lnTo>
                        <a:lnTo>
                          <a:pt x="9520" y="2953"/>
                        </a:lnTo>
                        <a:lnTo>
                          <a:pt x="11303" y="3025"/>
                        </a:lnTo>
                        <a:lnTo>
                          <a:pt x="13195" y="3097"/>
                        </a:lnTo>
                        <a:lnTo>
                          <a:pt x="15171" y="3146"/>
                        </a:lnTo>
                        <a:lnTo>
                          <a:pt x="17244" y="3194"/>
                        </a:lnTo>
                        <a:lnTo>
                          <a:pt x="19388" y="3218"/>
                        </a:lnTo>
                        <a:lnTo>
                          <a:pt x="23799" y="3218"/>
                        </a:lnTo>
                        <a:lnTo>
                          <a:pt x="25944" y="3194"/>
                        </a:lnTo>
                        <a:lnTo>
                          <a:pt x="28016" y="3146"/>
                        </a:lnTo>
                        <a:lnTo>
                          <a:pt x="30005" y="3097"/>
                        </a:lnTo>
                        <a:lnTo>
                          <a:pt x="31896" y="3025"/>
                        </a:lnTo>
                        <a:lnTo>
                          <a:pt x="33668" y="2953"/>
                        </a:lnTo>
                        <a:lnTo>
                          <a:pt x="35331" y="2856"/>
                        </a:lnTo>
                        <a:lnTo>
                          <a:pt x="36873" y="2748"/>
                        </a:lnTo>
                        <a:lnTo>
                          <a:pt x="38259" y="2640"/>
                        </a:lnTo>
                        <a:lnTo>
                          <a:pt x="39500" y="2507"/>
                        </a:lnTo>
                        <a:lnTo>
                          <a:pt x="40584" y="2374"/>
                        </a:lnTo>
                        <a:lnTo>
                          <a:pt x="41066" y="2314"/>
                        </a:lnTo>
                        <a:lnTo>
                          <a:pt x="41500" y="2242"/>
                        </a:lnTo>
                        <a:lnTo>
                          <a:pt x="41886" y="2170"/>
                        </a:lnTo>
                        <a:lnTo>
                          <a:pt x="42223" y="2085"/>
                        </a:lnTo>
                        <a:lnTo>
                          <a:pt x="42512" y="2013"/>
                        </a:lnTo>
                        <a:lnTo>
                          <a:pt x="42753" y="1941"/>
                        </a:lnTo>
                        <a:lnTo>
                          <a:pt x="42946" y="1856"/>
                        </a:lnTo>
                        <a:lnTo>
                          <a:pt x="43079" y="1772"/>
                        </a:lnTo>
                        <a:lnTo>
                          <a:pt x="43127" y="1736"/>
                        </a:lnTo>
                        <a:lnTo>
                          <a:pt x="43163" y="1700"/>
                        </a:lnTo>
                        <a:lnTo>
                          <a:pt x="43187" y="1651"/>
                        </a:lnTo>
                        <a:lnTo>
                          <a:pt x="43199" y="1615"/>
                        </a:lnTo>
                        <a:lnTo>
                          <a:pt x="43187" y="1567"/>
                        </a:lnTo>
                        <a:lnTo>
                          <a:pt x="43163" y="1531"/>
                        </a:lnTo>
                        <a:lnTo>
                          <a:pt x="43127" y="1483"/>
                        </a:lnTo>
                        <a:lnTo>
                          <a:pt x="43079" y="1447"/>
                        </a:lnTo>
                        <a:lnTo>
                          <a:pt x="42946" y="1362"/>
                        </a:lnTo>
                        <a:lnTo>
                          <a:pt x="42753" y="1290"/>
                        </a:lnTo>
                        <a:lnTo>
                          <a:pt x="42512" y="1206"/>
                        </a:lnTo>
                        <a:lnTo>
                          <a:pt x="42223" y="1133"/>
                        </a:lnTo>
                        <a:lnTo>
                          <a:pt x="41886" y="1061"/>
                        </a:lnTo>
                        <a:lnTo>
                          <a:pt x="41500" y="989"/>
                        </a:lnTo>
                        <a:lnTo>
                          <a:pt x="41066" y="916"/>
                        </a:lnTo>
                        <a:lnTo>
                          <a:pt x="40584" y="844"/>
                        </a:lnTo>
                        <a:lnTo>
                          <a:pt x="39500" y="712"/>
                        </a:lnTo>
                        <a:lnTo>
                          <a:pt x="38259" y="591"/>
                        </a:lnTo>
                        <a:lnTo>
                          <a:pt x="36873" y="471"/>
                        </a:lnTo>
                        <a:lnTo>
                          <a:pt x="35331" y="374"/>
                        </a:lnTo>
                        <a:lnTo>
                          <a:pt x="33668" y="278"/>
                        </a:lnTo>
                        <a:lnTo>
                          <a:pt x="31896" y="193"/>
                        </a:lnTo>
                        <a:lnTo>
                          <a:pt x="30005" y="133"/>
                        </a:lnTo>
                        <a:lnTo>
                          <a:pt x="28016" y="73"/>
                        </a:lnTo>
                        <a:lnTo>
                          <a:pt x="25944" y="37"/>
                        </a:lnTo>
                        <a:lnTo>
                          <a:pt x="23799" y="13"/>
                        </a:lnTo>
                        <a:lnTo>
                          <a:pt x="21594" y="1"/>
                        </a:lnTo>
                        <a:close/>
                      </a:path>
                    </a:pathLst>
                  </a:custGeom>
                  <a:solidFill>
                    <a:srgbClr val="43434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p16"/>
                  <p:cNvSpPr/>
                  <p:nvPr/>
                </p:nvSpPr>
                <p:spPr>
                  <a:xfrm>
                    <a:off x="3584988" y="1056359"/>
                    <a:ext cx="1974016" cy="2936058"/>
                  </a:xfrm>
                  <a:custGeom>
                    <a:avLst/>
                    <a:gdLst/>
                    <a:ahLst/>
                    <a:cxnLst/>
                    <a:rect l="l" t="t" r="r" b="b"/>
                    <a:pathLst>
                      <a:path w="47719" h="70975" extrusionOk="0">
                        <a:moveTo>
                          <a:pt x="22630" y="0"/>
                        </a:moveTo>
                        <a:lnTo>
                          <a:pt x="22028" y="24"/>
                        </a:lnTo>
                        <a:lnTo>
                          <a:pt x="21438" y="48"/>
                        </a:lnTo>
                        <a:lnTo>
                          <a:pt x="20847" y="96"/>
                        </a:lnTo>
                        <a:lnTo>
                          <a:pt x="20257" y="157"/>
                        </a:lnTo>
                        <a:lnTo>
                          <a:pt x="19666" y="229"/>
                        </a:lnTo>
                        <a:lnTo>
                          <a:pt x="19076" y="313"/>
                        </a:lnTo>
                        <a:lnTo>
                          <a:pt x="18497" y="410"/>
                        </a:lnTo>
                        <a:lnTo>
                          <a:pt x="17907" y="518"/>
                        </a:lnTo>
                        <a:lnTo>
                          <a:pt x="17341" y="651"/>
                        </a:lnTo>
                        <a:lnTo>
                          <a:pt x="16762" y="795"/>
                        </a:lnTo>
                        <a:lnTo>
                          <a:pt x="16196" y="940"/>
                        </a:lnTo>
                        <a:lnTo>
                          <a:pt x="15629" y="1109"/>
                        </a:lnTo>
                        <a:lnTo>
                          <a:pt x="15063" y="1289"/>
                        </a:lnTo>
                        <a:lnTo>
                          <a:pt x="14509" y="1482"/>
                        </a:lnTo>
                        <a:lnTo>
                          <a:pt x="13967" y="1687"/>
                        </a:lnTo>
                        <a:lnTo>
                          <a:pt x="13424" y="1904"/>
                        </a:lnTo>
                        <a:lnTo>
                          <a:pt x="12882" y="2145"/>
                        </a:lnTo>
                        <a:lnTo>
                          <a:pt x="12352" y="2386"/>
                        </a:lnTo>
                        <a:lnTo>
                          <a:pt x="11834" y="2639"/>
                        </a:lnTo>
                        <a:lnTo>
                          <a:pt x="11316" y="2916"/>
                        </a:lnTo>
                        <a:lnTo>
                          <a:pt x="10797" y="3193"/>
                        </a:lnTo>
                        <a:lnTo>
                          <a:pt x="10303" y="3482"/>
                        </a:lnTo>
                        <a:lnTo>
                          <a:pt x="9809" y="3796"/>
                        </a:lnTo>
                        <a:lnTo>
                          <a:pt x="9315" y="4109"/>
                        </a:lnTo>
                        <a:lnTo>
                          <a:pt x="8845" y="4446"/>
                        </a:lnTo>
                        <a:lnTo>
                          <a:pt x="8375" y="4784"/>
                        </a:lnTo>
                        <a:lnTo>
                          <a:pt x="7917" y="5145"/>
                        </a:lnTo>
                        <a:lnTo>
                          <a:pt x="7460" y="5507"/>
                        </a:lnTo>
                        <a:lnTo>
                          <a:pt x="7026" y="5892"/>
                        </a:lnTo>
                        <a:lnTo>
                          <a:pt x="6592" y="6278"/>
                        </a:lnTo>
                        <a:lnTo>
                          <a:pt x="6170" y="6688"/>
                        </a:lnTo>
                        <a:lnTo>
                          <a:pt x="5760" y="7097"/>
                        </a:lnTo>
                        <a:lnTo>
                          <a:pt x="5363" y="7519"/>
                        </a:lnTo>
                        <a:lnTo>
                          <a:pt x="4977" y="7965"/>
                        </a:lnTo>
                        <a:lnTo>
                          <a:pt x="4604" y="8411"/>
                        </a:lnTo>
                        <a:lnTo>
                          <a:pt x="4242" y="8869"/>
                        </a:lnTo>
                        <a:lnTo>
                          <a:pt x="3893" y="9339"/>
                        </a:lnTo>
                        <a:lnTo>
                          <a:pt x="3555" y="9821"/>
                        </a:lnTo>
                        <a:lnTo>
                          <a:pt x="3230" y="10315"/>
                        </a:lnTo>
                        <a:lnTo>
                          <a:pt x="2917" y="10821"/>
                        </a:lnTo>
                        <a:lnTo>
                          <a:pt x="2615" y="11339"/>
                        </a:lnTo>
                        <a:lnTo>
                          <a:pt x="2338" y="11857"/>
                        </a:lnTo>
                        <a:lnTo>
                          <a:pt x="2061" y="12399"/>
                        </a:lnTo>
                        <a:lnTo>
                          <a:pt x="1808" y="12942"/>
                        </a:lnTo>
                        <a:lnTo>
                          <a:pt x="1567" y="13508"/>
                        </a:lnTo>
                        <a:lnTo>
                          <a:pt x="1350" y="14074"/>
                        </a:lnTo>
                        <a:lnTo>
                          <a:pt x="1133" y="14653"/>
                        </a:lnTo>
                        <a:lnTo>
                          <a:pt x="940" y="15231"/>
                        </a:lnTo>
                        <a:lnTo>
                          <a:pt x="760" y="15834"/>
                        </a:lnTo>
                        <a:lnTo>
                          <a:pt x="603" y="16448"/>
                        </a:lnTo>
                        <a:lnTo>
                          <a:pt x="458" y="17063"/>
                        </a:lnTo>
                        <a:lnTo>
                          <a:pt x="338" y="17689"/>
                        </a:lnTo>
                        <a:lnTo>
                          <a:pt x="230" y="18304"/>
                        </a:lnTo>
                        <a:lnTo>
                          <a:pt x="145" y="18931"/>
                        </a:lnTo>
                        <a:lnTo>
                          <a:pt x="85" y="19569"/>
                        </a:lnTo>
                        <a:lnTo>
                          <a:pt x="37" y="20196"/>
                        </a:lnTo>
                        <a:lnTo>
                          <a:pt x="13" y="20822"/>
                        </a:lnTo>
                        <a:lnTo>
                          <a:pt x="1" y="21461"/>
                        </a:lnTo>
                        <a:lnTo>
                          <a:pt x="13" y="22088"/>
                        </a:lnTo>
                        <a:lnTo>
                          <a:pt x="49" y="22726"/>
                        </a:lnTo>
                        <a:lnTo>
                          <a:pt x="97" y="23353"/>
                        </a:lnTo>
                        <a:lnTo>
                          <a:pt x="169" y="23980"/>
                        </a:lnTo>
                        <a:lnTo>
                          <a:pt x="254" y="24606"/>
                        </a:lnTo>
                        <a:lnTo>
                          <a:pt x="362" y="25233"/>
                        </a:lnTo>
                        <a:lnTo>
                          <a:pt x="483" y="25859"/>
                        </a:lnTo>
                        <a:lnTo>
                          <a:pt x="627" y="26474"/>
                        </a:lnTo>
                        <a:lnTo>
                          <a:pt x="784" y="27088"/>
                        </a:lnTo>
                        <a:lnTo>
                          <a:pt x="965" y="27691"/>
                        </a:lnTo>
                        <a:lnTo>
                          <a:pt x="1157" y="28293"/>
                        </a:lnTo>
                        <a:lnTo>
                          <a:pt x="1374" y="28896"/>
                        </a:lnTo>
                        <a:lnTo>
                          <a:pt x="1603" y="29474"/>
                        </a:lnTo>
                        <a:lnTo>
                          <a:pt x="1856" y="30065"/>
                        </a:lnTo>
                        <a:lnTo>
                          <a:pt x="2121" y="30631"/>
                        </a:lnTo>
                        <a:lnTo>
                          <a:pt x="2399" y="31198"/>
                        </a:lnTo>
                        <a:lnTo>
                          <a:pt x="2700" y="31764"/>
                        </a:lnTo>
                        <a:lnTo>
                          <a:pt x="3013" y="32306"/>
                        </a:lnTo>
                        <a:lnTo>
                          <a:pt x="3350" y="32848"/>
                        </a:lnTo>
                        <a:lnTo>
                          <a:pt x="3700" y="33379"/>
                        </a:lnTo>
                        <a:lnTo>
                          <a:pt x="4061" y="33897"/>
                        </a:lnTo>
                        <a:lnTo>
                          <a:pt x="4447" y="34391"/>
                        </a:lnTo>
                        <a:lnTo>
                          <a:pt x="4845" y="34885"/>
                        </a:lnTo>
                        <a:lnTo>
                          <a:pt x="5254" y="35367"/>
                        </a:lnTo>
                        <a:lnTo>
                          <a:pt x="5676" y="35837"/>
                        </a:lnTo>
                        <a:lnTo>
                          <a:pt x="6110" y="36283"/>
                        </a:lnTo>
                        <a:lnTo>
                          <a:pt x="6556" y="36728"/>
                        </a:lnTo>
                        <a:lnTo>
                          <a:pt x="7002" y="37186"/>
                        </a:lnTo>
                        <a:lnTo>
                          <a:pt x="7423" y="37644"/>
                        </a:lnTo>
                        <a:lnTo>
                          <a:pt x="7628" y="37873"/>
                        </a:lnTo>
                        <a:lnTo>
                          <a:pt x="7833" y="38114"/>
                        </a:lnTo>
                        <a:lnTo>
                          <a:pt x="8026" y="38355"/>
                        </a:lnTo>
                        <a:lnTo>
                          <a:pt x="8207" y="38596"/>
                        </a:lnTo>
                        <a:lnTo>
                          <a:pt x="8387" y="38861"/>
                        </a:lnTo>
                        <a:lnTo>
                          <a:pt x="8544" y="39114"/>
                        </a:lnTo>
                        <a:lnTo>
                          <a:pt x="8701" y="39392"/>
                        </a:lnTo>
                        <a:lnTo>
                          <a:pt x="8833" y="39669"/>
                        </a:lnTo>
                        <a:lnTo>
                          <a:pt x="8930" y="39861"/>
                        </a:lnTo>
                        <a:lnTo>
                          <a:pt x="9002" y="40054"/>
                        </a:lnTo>
                        <a:lnTo>
                          <a:pt x="9074" y="40259"/>
                        </a:lnTo>
                        <a:lnTo>
                          <a:pt x="9134" y="40464"/>
                        </a:lnTo>
                        <a:lnTo>
                          <a:pt x="9195" y="40657"/>
                        </a:lnTo>
                        <a:lnTo>
                          <a:pt x="9243" y="40862"/>
                        </a:lnTo>
                        <a:lnTo>
                          <a:pt x="9327" y="41283"/>
                        </a:lnTo>
                        <a:lnTo>
                          <a:pt x="9375" y="41693"/>
                        </a:lnTo>
                        <a:lnTo>
                          <a:pt x="9412" y="42115"/>
                        </a:lnTo>
                        <a:lnTo>
                          <a:pt x="9412" y="42549"/>
                        </a:lnTo>
                        <a:lnTo>
                          <a:pt x="9400" y="42970"/>
                        </a:lnTo>
                        <a:lnTo>
                          <a:pt x="9363" y="43404"/>
                        </a:lnTo>
                        <a:lnTo>
                          <a:pt x="9303" y="43826"/>
                        </a:lnTo>
                        <a:lnTo>
                          <a:pt x="9231" y="44260"/>
                        </a:lnTo>
                        <a:lnTo>
                          <a:pt x="9134" y="44682"/>
                        </a:lnTo>
                        <a:lnTo>
                          <a:pt x="9026" y="45103"/>
                        </a:lnTo>
                        <a:lnTo>
                          <a:pt x="8918" y="45513"/>
                        </a:lnTo>
                        <a:lnTo>
                          <a:pt x="8785" y="45923"/>
                        </a:lnTo>
                        <a:lnTo>
                          <a:pt x="8640" y="46332"/>
                        </a:lnTo>
                        <a:lnTo>
                          <a:pt x="8484" y="46730"/>
                        </a:lnTo>
                        <a:lnTo>
                          <a:pt x="8327" y="47128"/>
                        </a:lnTo>
                        <a:lnTo>
                          <a:pt x="7990" y="47923"/>
                        </a:lnTo>
                        <a:lnTo>
                          <a:pt x="7628" y="48694"/>
                        </a:lnTo>
                        <a:lnTo>
                          <a:pt x="7279" y="49477"/>
                        </a:lnTo>
                        <a:lnTo>
                          <a:pt x="6917" y="50261"/>
                        </a:lnTo>
                        <a:lnTo>
                          <a:pt x="6580" y="51044"/>
                        </a:lnTo>
                        <a:lnTo>
                          <a:pt x="6423" y="51442"/>
                        </a:lnTo>
                        <a:lnTo>
                          <a:pt x="6279" y="51839"/>
                        </a:lnTo>
                        <a:lnTo>
                          <a:pt x="6134" y="52249"/>
                        </a:lnTo>
                        <a:lnTo>
                          <a:pt x="6001" y="52659"/>
                        </a:lnTo>
                        <a:lnTo>
                          <a:pt x="5869" y="53129"/>
                        </a:lnTo>
                        <a:lnTo>
                          <a:pt x="5748" y="53599"/>
                        </a:lnTo>
                        <a:lnTo>
                          <a:pt x="5652" y="54081"/>
                        </a:lnTo>
                        <a:lnTo>
                          <a:pt x="5568" y="54575"/>
                        </a:lnTo>
                        <a:lnTo>
                          <a:pt x="5507" y="55057"/>
                        </a:lnTo>
                        <a:lnTo>
                          <a:pt x="5459" y="55551"/>
                        </a:lnTo>
                        <a:lnTo>
                          <a:pt x="5435" y="56033"/>
                        </a:lnTo>
                        <a:lnTo>
                          <a:pt x="5423" y="56527"/>
                        </a:lnTo>
                        <a:lnTo>
                          <a:pt x="5423" y="57021"/>
                        </a:lnTo>
                        <a:lnTo>
                          <a:pt x="5447" y="57503"/>
                        </a:lnTo>
                        <a:lnTo>
                          <a:pt x="5483" y="57997"/>
                        </a:lnTo>
                        <a:lnTo>
                          <a:pt x="5544" y="58491"/>
                        </a:lnTo>
                        <a:lnTo>
                          <a:pt x="5604" y="58973"/>
                        </a:lnTo>
                        <a:lnTo>
                          <a:pt x="5700" y="59455"/>
                        </a:lnTo>
                        <a:lnTo>
                          <a:pt x="5797" y="59937"/>
                        </a:lnTo>
                        <a:lnTo>
                          <a:pt x="5917" y="60419"/>
                        </a:lnTo>
                        <a:lnTo>
                          <a:pt x="6050" y="60889"/>
                        </a:lnTo>
                        <a:lnTo>
                          <a:pt x="6194" y="61359"/>
                        </a:lnTo>
                        <a:lnTo>
                          <a:pt x="6363" y="61829"/>
                        </a:lnTo>
                        <a:lnTo>
                          <a:pt x="6544" y="62287"/>
                        </a:lnTo>
                        <a:lnTo>
                          <a:pt x="6737" y="62732"/>
                        </a:lnTo>
                        <a:lnTo>
                          <a:pt x="6941" y="63178"/>
                        </a:lnTo>
                        <a:lnTo>
                          <a:pt x="7170" y="63612"/>
                        </a:lnTo>
                        <a:lnTo>
                          <a:pt x="7411" y="64046"/>
                        </a:lnTo>
                        <a:lnTo>
                          <a:pt x="7664" y="64468"/>
                        </a:lnTo>
                        <a:lnTo>
                          <a:pt x="7929" y="64877"/>
                        </a:lnTo>
                        <a:lnTo>
                          <a:pt x="8219" y="65275"/>
                        </a:lnTo>
                        <a:lnTo>
                          <a:pt x="8508" y="65673"/>
                        </a:lnTo>
                        <a:lnTo>
                          <a:pt x="8821" y="66046"/>
                        </a:lnTo>
                        <a:lnTo>
                          <a:pt x="9147" y="66420"/>
                        </a:lnTo>
                        <a:lnTo>
                          <a:pt x="9484" y="66781"/>
                        </a:lnTo>
                        <a:lnTo>
                          <a:pt x="9833" y="67119"/>
                        </a:lnTo>
                        <a:lnTo>
                          <a:pt x="10195" y="67456"/>
                        </a:lnTo>
                        <a:lnTo>
                          <a:pt x="10568" y="67769"/>
                        </a:lnTo>
                        <a:lnTo>
                          <a:pt x="10954" y="68071"/>
                        </a:lnTo>
                        <a:lnTo>
                          <a:pt x="11352" y="68360"/>
                        </a:lnTo>
                        <a:lnTo>
                          <a:pt x="11761" y="68637"/>
                        </a:lnTo>
                        <a:lnTo>
                          <a:pt x="12183" y="68902"/>
                        </a:lnTo>
                        <a:lnTo>
                          <a:pt x="12605" y="69143"/>
                        </a:lnTo>
                        <a:lnTo>
                          <a:pt x="13039" y="69372"/>
                        </a:lnTo>
                        <a:lnTo>
                          <a:pt x="13472" y="69589"/>
                        </a:lnTo>
                        <a:lnTo>
                          <a:pt x="13930" y="69794"/>
                        </a:lnTo>
                        <a:lnTo>
                          <a:pt x="14376" y="69975"/>
                        </a:lnTo>
                        <a:lnTo>
                          <a:pt x="14846" y="70143"/>
                        </a:lnTo>
                        <a:lnTo>
                          <a:pt x="15316" y="70300"/>
                        </a:lnTo>
                        <a:lnTo>
                          <a:pt x="15786" y="70432"/>
                        </a:lnTo>
                        <a:lnTo>
                          <a:pt x="16256" y="70565"/>
                        </a:lnTo>
                        <a:lnTo>
                          <a:pt x="16738" y="70673"/>
                        </a:lnTo>
                        <a:lnTo>
                          <a:pt x="17220" y="70758"/>
                        </a:lnTo>
                        <a:lnTo>
                          <a:pt x="17714" y="70842"/>
                        </a:lnTo>
                        <a:lnTo>
                          <a:pt x="18196" y="70902"/>
                        </a:lnTo>
                        <a:lnTo>
                          <a:pt x="18690" y="70939"/>
                        </a:lnTo>
                        <a:lnTo>
                          <a:pt x="19172" y="70963"/>
                        </a:lnTo>
                        <a:lnTo>
                          <a:pt x="19666" y="70975"/>
                        </a:lnTo>
                        <a:lnTo>
                          <a:pt x="20160" y="70975"/>
                        </a:lnTo>
                        <a:lnTo>
                          <a:pt x="20654" y="70951"/>
                        </a:lnTo>
                        <a:lnTo>
                          <a:pt x="21136" y="70914"/>
                        </a:lnTo>
                        <a:lnTo>
                          <a:pt x="21630" y="70854"/>
                        </a:lnTo>
                        <a:lnTo>
                          <a:pt x="22112" y="70782"/>
                        </a:lnTo>
                        <a:lnTo>
                          <a:pt x="22594" y="70698"/>
                        </a:lnTo>
                        <a:lnTo>
                          <a:pt x="23076" y="70589"/>
                        </a:lnTo>
                        <a:lnTo>
                          <a:pt x="23546" y="70457"/>
                        </a:lnTo>
                        <a:lnTo>
                          <a:pt x="24016" y="70324"/>
                        </a:lnTo>
                        <a:lnTo>
                          <a:pt x="24486" y="70155"/>
                        </a:lnTo>
                        <a:lnTo>
                          <a:pt x="24812" y="70035"/>
                        </a:lnTo>
                        <a:lnTo>
                          <a:pt x="25149" y="69902"/>
                        </a:lnTo>
                        <a:lnTo>
                          <a:pt x="25462" y="69758"/>
                        </a:lnTo>
                        <a:lnTo>
                          <a:pt x="25788" y="69613"/>
                        </a:lnTo>
                        <a:lnTo>
                          <a:pt x="26101" y="69456"/>
                        </a:lnTo>
                        <a:lnTo>
                          <a:pt x="26414" y="69300"/>
                        </a:lnTo>
                        <a:lnTo>
                          <a:pt x="27029" y="68962"/>
                        </a:lnTo>
                        <a:lnTo>
                          <a:pt x="27631" y="68601"/>
                        </a:lnTo>
                        <a:lnTo>
                          <a:pt x="28222" y="68215"/>
                        </a:lnTo>
                        <a:lnTo>
                          <a:pt x="28800" y="67818"/>
                        </a:lnTo>
                        <a:lnTo>
                          <a:pt x="29366" y="67396"/>
                        </a:lnTo>
                        <a:lnTo>
                          <a:pt x="29921" y="66962"/>
                        </a:lnTo>
                        <a:lnTo>
                          <a:pt x="30475" y="66516"/>
                        </a:lnTo>
                        <a:lnTo>
                          <a:pt x="31017" y="66058"/>
                        </a:lnTo>
                        <a:lnTo>
                          <a:pt x="31560" y="65600"/>
                        </a:lnTo>
                        <a:lnTo>
                          <a:pt x="32090" y="65118"/>
                        </a:lnTo>
                        <a:lnTo>
                          <a:pt x="32620" y="64648"/>
                        </a:lnTo>
                        <a:lnTo>
                          <a:pt x="33656" y="63684"/>
                        </a:lnTo>
                        <a:lnTo>
                          <a:pt x="34946" y="62491"/>
                        </a:lnTo>
                        <a:lnTo>
                          <a:pt x="36223" y="61286"/>
                        </a:lnTo>
                        <a:lnTo>
                          <a:pt x="36862" y="60672"/>
                        </a:lnTo>
                        <a:lnTo>
                          <a:pt x="37488" y="60045"/>
                        </a:lnTo>
                        <a:lnTo>
                          <a:pt x="38103" y="59431"/>
                        </a:lnTo>
                        <a:lnTo>
                          <a:pt x="38705" y="58792"/>
                        </a:lnTo>
                        <a:lnTo>
                          <a:pt x="39308" y="58153"/>
                        </a:lnTo>
                        <a:lnTo>
                          <a:pt x="39886" y="57491"/>
                        </a:lnTo>
                        <a:lnTo>
                          <a:pt x="40452" y="56828"/>
                        </a:lnTo>
                        <a:lnTo>
                          <a:pt x="41007" y="56153"/>
                        </a:lnTo>
                        <a:lnTo>
                          <a:pt x="41537" y="55454"/>
                        </a:lnTo>
                        <a:lnTo>
                          <a:pt x="42055" y="54755"/>
                        </a:lnTo>
                        <a:lnTo>
                          <a:pt x="42549" y="54032"/>
                        </a:lnTo>
                        <a:lnTo>
                          <a:pt x="42778" y="53659"/>
                        </a:lnTo>
                        <a:lnTo>
                          <a:pt x="43019" y="53297"/>
                        </a:lnTo>
                        <a:lnTo>
                          <a:pt x="43405" y="52635"/>
                        </a:lnTo>
                        <a:lnTo>
                          <a:pt x="43766" y="51972"/>
                        </a:lnTo>
                        <a:lnTo>
                          <a:pt x="44116" y="51297"/>
                        </a:lnTo>
                        <a:lnTo>
                          <a:pt x="44453" y="50610"/>
                        </a:lnTo>
                        <a:lnTo>
                          <a:pt x="44766" y="49923"/>
                        </a:lnTo>
                        <a:lnTo>
                          <a:pt x="45056" y="49224"/>
                        </a:lnTo>
                        <a:lnTo>
                          <a:pt x="45333" y="48525"/>
                        </a:lnTo>
                        <a:lnTo>
                          <a:pt x="45586" y="47815"/>
                        </a:lnTo>
                        <a:lnTo>
                          <a:pt x="45827" y="47092"/>
                        </a:lnTo>
                        <a:lnTo>
                          <a:pt x="46044" y="46369"/>
                        </a:lnTo>
                        <a:lnTo>
                          <a:pt x="46249" y="45633"/>
                        </a:lnTo>
                        <a:lnTo>
                          <a:pt x="46441" y="44898"/>
                        </a:lnTo>
                        <a:lnTo>
                          <a:pt x="46622" y="44163"/>
                        </a:lnTo>
                        <a:lnTo>
                          <a:pt x="46779" y="43416"/>
                        </a:lnTo>
                        <a:lnTo>
                          <a:pt x="46923" y="42669"/>
                        </a:lnTo>
                        <a:lnTo>
                          <a:pt x="47056" y="41910"/>
                        </a:lnTo>
                        <a:lnTo>
                          <a:pt x="47176" y="41163"/>
                        </a:lnTo>
                        <a:lnTo>
                          <a:pt x="47285" y="40404"/>
                        </a:lnTo>
                        <a:lnTo>
                          <a:pt x="47369" y="39633"/>
                        </a:lnTo>
                        <a:lnTo>
                          <a:pt x="47454" y="38873"/>
                        </a:lnTo>
                        <a:lnTo>
                          <a:pt x="47526" y="38102"/>
                        </a:lnTo>
                        <a:lnTo>
                          <a:pt x="47586" y="37343"/>
                        </a:lnTo>
                        <a:lnTo>
                          <a:pt x="47622" y="36572"/>
                        </a:lnTo>
                        <a:lnTo>
                          <a:pt x="47658" y="35801"/>
                        </a:lnTo>
                        <a:lnTo>
                          <a:pt x="47695" y="35029"/>
                        </a:lnTo>
                        <a:lnTo>
                          <a:pt x="47707" y="34258"/>
                        </a:lnTo>
                        <a:lnTo>
                          <a:pt x="47719" y="33487"/>
                        </a:lnTo>
                        <a:lnTo>
                          <a:pt x="47719" y="32716"/>
                        </a:lnTo>
                        <a:lnTo>
                          <a:pt x="47707" y="31945"/>
                        </a:lnTo>
                        <a:lnTo>
                          <a:pt x="47695" y="31173"/>
                        </a:lnTo>
                        <a:lnTo>
                          <a:pt x="47634" y="29643"/>
                        </a:lnTo>
                        <a:lnTo>
                          <a:pt x="47574" y="28390"/>
                        </a:lnTo>
                        <a:lnTo>
                          <a:pt x="47490" y="27137"/>
                        </a:lnTo>
                        <a:lnTo>
                          <a:pt x="47381" y="25871"/>
                        </a:lnTo>
                        <a:lnTo>
                          <a:pt x="47261" y="24618"/>
                        </a:lnTo>
                        <a:lnTo>
                          <a:pt x="47176" y="23992"/>
                        </a:lnTo>
                        <a:lnTo>
                          <a:pt x="47092" y="23365"/>
                        </a:lnTo>
                        <a:lnTo>
                          <a:pt x="47008" y="22738"/>
                        </a:lnTo>
                        <a:lnTo>
                          <a:pt x="46911" y="22112"/>
                        </a:lnTo>
                        <a:lnTo>
                          <a:pt x="46803" y="21497"/>
                        </a:lnTo>
                        <a:lnTo>
                          <a:pt x="46682" y="20883"/>
                        </a:lnTo>
                        <a:lnTo>
                          <a:pt x="46562" y="20268"/>
                        </a:lnTo>
                        <a:lnTo>
                          <a:pt x="46417" y="19654"/>
                        </a:lnTo>
                        <a:lnTo>
                          <a:pt x="46273" y="19039"/>
                        </a:lnTo>
                        <a:lnTo>
                          <a:pt x="46128" y="18437"/>
                        </a:lnTo>
                        <a:lnTo>
                          <a:pt x="45959" y="17834"/>
                        </a:lnTo>
                        <a:lnTo>
                          <a:pt x="45779" y="17232"/>
                        </a:lnTo>
                        <a:lnTo>
                          <a:pt x="45598" y="16641"/>
                        </a:lnTo>
                        <a:lnTo>
                          <a:pt x="45393" y="16051"/>
                        </a:lnTo>
                        <a:lnTo>
                          <a:pt x="45188" y="15460"/>
                        </a:lnTo>
                        <a:lnTo>
                          <a:pt x="44959" y="14882"/>
                        </a:lnTo>
                        <a:lnTo>
                          <a:pt x="44718" y="14315"/>
                        </a:lnTo>
                        <a:lnTo>
                          <a:pt x="44477" y="13737"/>
                        </a:lnTo>
                        <a:lnTo>
                          <a:pt x="44212" y="13183"/>
                        </a:lnTo>
                        <a:lnTo>
                          <a:pt x="43935" y="12628"/>
                        </a:lnTo>
                        <a:lnTo>
                          <a:pt x="43646" y="12074"/>
                        </a:lnTo>
                        <a:lnTo>
                          <a:pt x="43344" y="11532"/>
                        </a:lnTo>
                        <a:lnTo>
                          <a:pt x="43019" y="10990"/>
                        </a:lnTo>
                        <a:lnTo>
                          <a:pt x="42694" y="10459"/>
                        </a:lnTo>
                        <a:lnTo>
                          <a:pt x="42417" y="10050"/>
                        </a:lnTo>
                        <a:lnTo>
                          <a:pt x="42127" y="9652"/>
                        </a:lnTo>
                        <a:lnTo>
                          <a:pt x="41838" y="9254"/>
                        </a:lnTo>
                        <a:lnTo>
                          <a:pt x="41537" y="8857"/>
                        </a:lnTo>
                        <a:lnTo>
                          <a:pt x="41236" y="8471"/>
                        </a:lnTo>
                        <a:lnTo>
                          <a:pt x="40910" y="8098"/>
                        </a:lnTo>
                        <a:lnTo>
                          <a:pt x="40585" y="7724"/>
                        </a:lnTo>
                        <a:lnTo>
                          <a:pt x="40260" y="7363"/>
                        </a:lnTo>
                        <a:lnTo>
                          <a:pt x="39910" y="7013"/>
                        </a:lnTo>
                        <a:lnTo>
                          <a:pt x="39573" y="6664"/>
                        </a:lnTo>
                        <a:lnTo>
                          <a:pt x="39211" y="6314"/>
                        </a:lnTo>
                        <a:lnTo>
                          <a:pt x="38850" y="5989"/>
                        </a:lnTo>
                        <a:lnTo>
                          <a:pt x="38476" y="5664"/>
                        </a:lnTo>
                        <a:lnTo>
                          <a:pt x="38103" y="5338"/>
                        </a:lnTo>
                        <a:lnTo>
                          <a:pt x="37717" y="5025"/>
                        </a:lnTo>
                        <a:lnTo>
                          <a:pt x="37332" y="4724"/>
                        </a:lnTo>
                        <a:lnTo>
                          <a:pt x="36934" y="4434"/>
                        </a:lnTo>
                        <a:lnTo>
                          <a:pt x="36536" y="4145"/>
                        </a:lnTo>
                        <a:lnTo>
                          <a:pt x="36127" y="3868"/>
                        </a:lnTo>
                        <a:lnTo>
                          <a:pt x="35705" y="3603"/>
                        </a:lnTo>
                        <a:lnTo>
                          <a:pt x="35295" y="3350"/>
                        </a:lnTo>
                        <a:lnTo>
                          <a:pt x="34861" y="3097"/>
                        </a:lnTo>
                        <a:lnTo>
                          <a:pt x="34440" y="2856"/>
                        </a:lnTo>
                        <a:lnTo>
                          <a:pt x="33994" y="2627"/>
                        </a:lnTo>
                        <a:lnTo>
                          <a:pt x="33560" y="2398"/>
                        </a:lnTo>
                        <a:lnTo>
                          <a:pt x="33114" y="2181"/>
                        </a:lnTo>
                        <a:lnTo>
                          <a:pt x="32668" y="1988"/>
                        </a:lnTo>
                        <a:lnTo>
                          <a:pt x="32210" y="1795"/>
                        </a:lnTo>
                        <a:lnTo>
                          <a:pt x="31752" y="1603"/>
                        </a:lnTo>
                        <a:lnTo>
                          <a:pt x="31294" y="1434"/>
                        </a:lnTo>
                        <a:lnTo>
                          <a:pt x="30825" y="1265"/>
                        </a:lnTo>
                        <a:lnTo>
                          <a:pt x="30355" y="1121"/>
                        </a:lnTo>
                        <a:lnTo>
                          <a:pt x="29776" y="940"/>
                        </a:lnTo>
                        <a:lnTo>
                          <a:pt x="29186" y="783"/>
                        </a:lnTo>
                        <a:lnTo>
                          <a:pt x="28595" y="639"/>
                        </a:lnTo>
                        <a:lnTo>
                          <a:pt x="28005" y="506"/>
                        </a:lnTo>
                        <a:lnTo>
                          <a:pt x="27402" y="398"/>
                        </a:lnTo>
                        <a:lnTo>
                          <a:pt x="26812" y="301"/>
                        </a:lnTo>
                        <a:lnTo>
                          <a:pt x="26221" y="205"/>
                        </a:lnTo>
                        <a:lnTo>
                          <a:pt x="25619" y="145"/>
                        </a:lnTo>
                        <a:lnTo>
                          <a:pt x="25016" y="84"/>
                        </a:lnTo>
                        <a:lnTo>
                          <a:pt x="24426" y="48"/>
                        </a:lnTo>
                        <a:lnTo>
                          <a:pt x="23823" y="12"/>
                        </a:lnTo>
                        <a:lnTo>
                          <a:pt x="23221" y="0"/>
                        </a:lnTo>
                        <a:close/>
                      </a:path>
                    </a:pathLst>
                  </a:custGeom>
                  <a:solidFill>
                    <a:srgbClr val="FD993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p16"/>
                  <p:cNvSpPr/>
                  <p:nvPr/>
                </p:nvSpPr>
                <p:spPr>
                  <a:xfrm>
                    <a:off x="4326195" y="4263474"/>
                    <a:ext cx="160051" cy="291682"/>
                  </a:xfrm>
                  <a:custGeom>
                    <a:avLst/>
                    <a:gdLst/>
                    <a:ahLst/>
                    <a:cxnLst/>
                    <a:rect l="l" t="t" r="r" b="b"/>
                    <a:pathLst>
                      <a:path w="3869" h="7051" extrusionOk="0">
                        <a:moveTo>
                          <a:pt x="1025" y="1"/>
                        </a:moveTo>
                        <a:lnTo>
                          <a:pt x="531" y="3640"/>
                        </a:lnTo>
                        <a:lnTo>
                          <a:pt x="1" y="4122"/>
                        </a:lnTo>
                        <a:lnTo>
                          <a:pt x="1881" y="7050"/>
                        </a:lnTo>
                        <a:lnTo>
                          <a:pt x="2025" y="6954"/>
                        </a:lnTo>
                        <a:lnTo>
                          <a:pt x="2194" y="6869"/>
                        </a:lnTo>
                        <a:lnTo>
                          <a:pt x="2363" y="6797"/>
                        </a:lnTo>
                        <a:lnTo>
                          <a:pt x="2531" y="6749"/>
                        </a:lnTo>
                        <a:lnTo>
                          <a:pt x="2712" y="6701"/>
                        </a:lnTo>
                        <a:lnTo>
                          <a:pt x="2893" y="6677"/>
                        </a:lnTo>
                        <a:lnTo>
                          <a:pt x="3074" y="6665"/>
                        </a:lnTo>
                        <a:lnTo>
                          <a:pt x="3266" y="6677"/>
                        </a:lnTo>
                        <a:lnTo>
                          <a:pt x="3206" y="6532"/>
                        </a:lnTo>
                        <a:lnTo>
                          <a:pt x="3170" y="6375"/>
                        </a:lnTo>
                        <a:lnTo>
                          <a:pt x="2772" y="4255"/>
                        </a:lnTo>
                        <a:lnTo>
                          <a:pt x="3869" y="736"/>
                        </a:lnTo>
                        <a:lnTo>
                          <a:pt x="1025" y="1"/>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p16"/>
                  <p:cNvSpPr/>
                  <p:nvPr/>
                </p:nvSpPr>
                <p:spPr>
                  <a:xfrm>
                    <a:off x="4297818" y="4433946"/>
                    <a:ext cx="237284" cy="201460"/>
                  </a:xfrm>
                  <a:custGeom>
                    <a:avLst/>
                    <a:gdLst/>
                    <a:ahLst/>
                    <a:cxnLst/>
                    <a:rect l="l" t="t" r="r" b="b"/>
                    <a:pathLst>
                      <a:path w="5736" h="4870" extrusionOk="0">
                        <a:moveTo>
                          <a:pt x="687" y="1"/>
                        </a:moveTo>
                        <a:lnTo>
                          <a:pt x="0" y="604"/>
                        </a:lnTo>
                        <a:lnTo>
                          <a:pt x="1470" y="3508"/>
                        </a:lnTo>
                        <a:lnTo>
                          <a:pt x="1555" y="3652"/>
                        </a:lnTo>
                        <a:lnTo>
                          <a:pt x="1651" y="3809"/>
                        </a:lnTo>
                        <a:lnTo>
                          <a:pt x="1747" y="3941"/>
                        </a:lnTo>
                        <a:lnTo>
                          <a:pt x="1868" y="4074"/>
                        </a:lnTo>
                        <a:lnTo>
                          <a:pt x="1988" y="4194"/>
                        </a:lnTo>
                        <a:lnTo>
                          <a:pt x="2109" y="4303"/>
                        </a:lnTo>
                        <a:lnTo>
                          <a:pt x="2241" y="4399"/>
                        </a:lnTo>
                        <a:lnTo>
                          <a:pt x="2386" y="4496"/>
                        </a:lnTo>
                        <a:lnTo>
                          <a:pt x="2531" y="4580"/>
                        </a:lnTo>
                        <a:lnTo>
                          <a:pt x="2687" y="4652"/>
                        </a:lnTo>
                        <a:lnTo>
                          <a:pt x="2844" y="4713"/>
                        </a:lnTo>
                        <a:lnTo>
                          <a:pt x="3001" y="4773"/>
                        </a:lnTo>
                        <a:lnTo>
                          <a:pt x="3169" y="4809"/>
                        </a:lnTo>
                        <a:lnTo>
                          <a:pt x="3338" y="4845"/>
                        </a:lnTo>
                        <a:lnTo>
                          <a:pt x="3507" y="4857"/>
                        </a:lnTo>
                        <a:lnTo>
                          <a:pt x="3687" y="4869"/>
                        </a:lnTo>
                        <a:lnTo>
                          <a:pt x="5736" y="4869"/>
                        </a:lnTo>
                        <a:lnTo>
                          <a:pt x="5688" y="4568"/>
                        </a:lnTo>
                        <a:lnTo>
                          <a:pt x="5652" y="4375"/>
                        </a:lnTo>
                        <a:lnTo>
                          <a:pt x="5579" y="4182"/>
                        </a:lnTo>
                        <a:lnTo>
                          <a:pt x="5495" y="4014"/>
                        </a:lnTo>
                        <a:lnTo>
                          <a:pt x="5386" y="3857"/>
                        </a:lnTo>
                        <a:lnTo>
                          <a:pt x="5254" y="3712"/>
                        </a:lnTo>
                        <a:lnTo>
                          <a:pt x="5109" y="3580"/>
                        </a:lnTo>
                        <a:lnTo>
                          <a:pt x="4941" y="3471"/>
                        </a:lnTo>
                        <a:lnTo>
                          <a:pt x="4772" y="3387"/>
                        </a:lnTo>
                        <a:lnTo>
                          <a:pt x="4627" y="3315"/>
                        </a:lnTo>
                        <a:lnTo>
                          <a:pt x="4507" y="3242"/>
                        </a:lnTo>
                        <a:lnTo>
                          <a:pt x="4386" y="3146"/>
                        </a:lnTo>
                        <a:lnTo>
                          <a:pt x="4278" y="3050"/>
                        </a:lnTo>
                        <a:lnTo>
                          <a:pt x="4181" y="2941"/>
                        </a:lnTo>
                        <a:lnTo>
                          <a:pt x="4085" y="2821"/>
                        </a:lnTo>
                        <a:lnTo>
                          <a:pt x="4013" y="2688"/>
                        </a:lnTo>
                        <a:lnTo>
                          <a:pt x="3952" y="2556"/>
                        </a:lnTo>
                        <a:lnTo>
                          <a:pt x="3760" y="2544"/>
                        </a:lnTo>
                        <a:lnTo>
                          <a:pt x="3579" y="2556"/>
                        </a:lnTo>
                        <a:lnTo>
                          <a:pt x="3398" y="2580"/>
                        </a:lnTo>
                        <a:lnTo>
                          <a:pt x="3217" y="2628"/>
                        </a:lnTo>
                        <a:lnTo>
                          <a:pt x="3049" y="2676"/>
                        </a:lnTo>
                        <a:lnTo>
                          <a:pt x="2880" y="2748"/>
                        </a:lnTo>
                        <a:lnTo>
                          <a:pt x="2711" y="2833"/>
                        </a:lnTo>
                        <a:lnTo>
                          <a:pt x="2567" y="2929"/>
                        </a:lnTo>
                        <a:lnTo>
                          <a:pt x="6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p16"/>
                  <p:cNvSpPr/>
                  <p:nvPr/>
                </p:nvSpPr>
                <p:spPr>
                  <a:xfrm>
                    <a:off x="4359619" y="4263474"/>
                    <a:ext cx="126626" cy="100730"/>
                  </a:xfrm>
                  <a:custGeom>
                    <a:avLst/>
                    <a:gdLst/>
                    <a:ahLst/>
                    <a:cxnLst/>
                    <a:rect l="l" t="t" r="r" b="b"/>
                    <a:pathLst>
                      <a:path w="3061" h="2435" extrusionOk="0">
                        <a:moveTo>
                          <a:pt x="217" y="1"/>
                        </a:moveTo>
                        <a:lnTo>
                          <a:pt x="0" y="1579"/>
                        </a:lnTo>
                        <a:lnTo>
                          <a:pt x="302" y="1736"/>
                        </a:lnTo>
                        <a:lnTo>
                          <a:pt x="603" y="1893"/>
                        </a:lnTo>
                        <a:lnTo>
                          <a:pt x="916" y="2025"/>
                        </a:lnTo>
                        <a:lnTo>
                          <a:pt x="1229" y="2134"/>
                        </a:lnTo>
                        <a:lnTo>
                          <a:pt x="1543" y="2242"/>
                        </a:lnTo>
                        <a:lnTo>
                          <a:pt x="1868" y="2327"/>
                        </a:lnTo>
                        <a:lnTo>
                          <a:pt x="2205" y="2387"/>
                        </a:lnTo>
                        <a:lnTo>
                          <a:pt x="2531" y="2435"/>
                        </a:lnTo>
                        <a:lnTo>
                          <a:pt x="3061" y="736"/>
                        </a:lnTo>
                        <a:lnTo>
                          <a:pt x="217" y="1"/>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p16"/>
                  <p:cNvSpPr/>
                  <p:nvPr/>
                </p:nvSpPr>
                <p:spPr>
                  <a:xfrm>
                    <a:off x="4258933" y="2581175"/>
                    <a:ext cx="714334" cy="1791047"/>
                  </a:xfrm>
                  <a:custGeom>
                    <a:avLst/>
                    <a:gdLst/>
                    <a:ahLst/>
                    <a:cxnLst/>
                    <a:rect l="l" t="t" r="r" b="b"/>
                    <a:pathLst>
                      <a:path w="17268" h="43296" extrusionOk="0">
                        <a:moveTo>
                          <a:pt x="2711" y="0"/>
                        </a:moveTo>
                        <a:lnTo>
                          <a:pt x="2085" y="1121"/>
                        </a:lnTo>
                        <a:lnTo>
                          <a:pt x="1904" y="1458"/>
                        </a:lnTo>
                        <a:lnTo>
                          <a:pt x="1723" y="1795"/>
                        </a:lnTo>
                        <a:lnTo>
                          <a:pt x="1555" y="2145"/>
                        </a:lnTo>
                        <a:lnTo>
                          <a:pt x="1398" y="2494"/>
                        </a:lnTo>
                        <a:lnTo>
                          <a:pt x="1253" y="2844"/>
                        </a:lnTo>
                        <a:lnTo>
                          <a:pt x="1109" y="3193"/>
                        </a:lnTo>
                        <a:lnTo>
                          <a:pt x="976" y="3543"/>
                        </a:lnTo>
                        <a:lnTo>
                          <a:pt x="856" y="3904"/>
                        </a:lnTo>
                        <a:lnTo>
                          <a:pt x="735" y="4266"/>
                        </a:lnTo>
                        <a:lnTo>
                          <a:pt x="627" y="4627"/>
                        </a:lnTo>
                        <a:lnTo>
                          <a:pt x="530" y="4989"/>
                        </a:lnTo>
                        <a:lnTo>
                          <a:pt x="434" y="5362"/>
                        </a:lnTo>
                        <a:lnTo>
                          <a:pt x="350" y="5724"/>
                        </a:lnTo>
                        <a:lnTo>
                          <a:pt x="277" y="6097"/>
                        </a:lnTo>
                        <a:lnTo>
                          <a:pt x="217" y="6471"/>
                        </a:lnTo>
                        <a:lnTo>
                          <a:pt x="157" y="6844"/>
                        </a:lnTo>
                        <a:lnTo>
                          <a:pt x="109" y="7218"/>
                        </a:lnTo>
                        <a:lnTo>
                          <a:pt x="72" y="7592"/>
                        </a:lnTo>
                        <a:lnTo>
                          <a:pt x="36" y="7965"/>
                        </a:lnTo>
                        <a:lnTo>
                          <a:pt x="24" y="8351"/>
                        </a:lnTo>
                        <a:lnTo>
                          <a:pt x="12" y="8724"/>
                        </a:lnTo>
                        <a:lnTo>
                          <a:pt x="0" y="9098"/>
                        </a:lnTo>
                        <a:lnTo>
                          <a:pt x="12" y="9483"/>
                        </a:lnTo>
                        <a:lnTo>
                          <a:pt x="24" y="9857"/>
                        </a:lnTo>
                        <a:lnTo>
                          <a:pt x="48" y="10231"/>
                        </a:lnTo>
                        <a:lnTo>
                          <a:pt x="72" y="10616"/>
                        </a:lnTo>
                        <a:lnTo>
                          <a:pt x="109" y="10990"/>
                        </a:lnTo>
                        <a:lnTo>
                          <a:pt x="157" y="11363"/>
                        </a:lnTo>
                        <a:lnTo>
                          <a:pt x="217" y="11749"/>
                        </a:lnTo>
                        <a:lnTo>
                          <a:pt x="289" y="12122"/>
                        </a:lnTo>
                        <a:lnTo>
                          <a:pt x="362" y="12496"/>
                        </a:lnTo>
                        <a:lnTo>
                          <a:pt x="446" y="12869"/>
                        </a:lnTo>
                        <a:lnTo>
                          <a:pt x="3555" y="25980"/>
                        </a:lnTo>
                        <a:lnTo>
                          <a:pt x="1241" y="40464"/>
                        </a:lnTo>
                        <a:lnTo>
                          <a:pt x="1326" y="40536"/>
                        </a:lnTo>
                        <a:lnTo>
                          <a:pt x="1639" y="40801"/>
                        </a:lnTo>
                        <a:lnTo>
                          <a:pt x="1976" y="41042"/>
                        </a:lnTo>
                        <a:lnTo>
                          <a:pt x="2314" y="41271"/>
                        </a:lnTo>
                        <a:lnTo>
                          <a:pt x="2675" y="41476"/>
                        </a:lnTo>
                        <a:lnTo>
                          <a:pt x="3037" y="41657"/>
                        </a:lnTo>
                        <a:lnTo>
                          <a:pt x="3410" y="41826"/>
                        </a:lnTo>
                        <a:lnTo>
                          <a:pt x="3784" y="41958"/>
                        </a:lnTo>
                        <a:lnTo>
                          <a:pt x="4169" y="42079"/>
                        </a:lnTo>
                        <a:lnTo>
                          <a:pt x="4567" y="42175"/>
                        </a:lnTo>
                        <a:lnTo>
                          <a:pt x="4965" y="42259"/>
                        </a:lnTo>
                        <a:lnTo>
                          <a:pt x="5374" y="42308"/>
                        </a:lnTo>
                        <a:lnTo>
                          <a:pt x="5772" y="42344"/>
                        </a:lnTo>
                        <a:lnTo>
                          <a:pt x="6182" y="42356"/>
                        </a:lnTo>
                        <a:lnTo>
                          <a:pt x="6592" y="42332"/>
                        </a:lnTo>
                        <a:lnTo>
                          <a:pt x="7001" y="42296"/>
                        </a:lnTo>
                        <a:lnTo>
                          <a:pt x="7411" y="42235"/>
                        </a:lnTo>
                        <a:lnTo>
                          <a:pt x="8749" y="26980"/>
                        </a:lnTo>
                        <a:lnTo>
                          <a:pt x="9182" y="43296"/>
                        </a:lnTo>
                        <a:lnTo>
                          <a:pt x="16195" y="43296"/>
                        </a:lnTo>
                        <a:lnTo>
                          <a:pt x="13641" y="25739"/>
                        </a:lnTo>
                        <a:lnTo>
                          <a:pt x="16762" y="13532"/>
                        </a:lnTo>
                        <a:lnTo>
                          <a:pt x="16918" y="12894"/>
                        </a:lnTo>
                        <a:lnTo>
                          <a:pt x="17039" y="12243"/>
                        </a:lnTo>
                        <a:lnTo>
                          <a:pt x="17135" y="11604"/>
                        </a:lnTo>
                        <a:lnTo>
                          <a:pt x="17208" y="10941"/>
                        </a:lnTo>
                        <a:lnTo>
                          <a:pt x="17256" y="10291"/>
                        </a:lnTo>
                        <a:lnTo>
                          <a:pt x="17268" y="9640"/>
                        </a:lnTo>
                        <a:lnTo>
                          <a:pt x="17268" y="8989"/>
                        </a:lnTo>
                        <a:lnTo>
                          <a:pt x="17232" y="8339"/>
                        </a:lnTo>
                        <a:lnTo>
                          <a:pt x="17171" y="7688"/>
                        </a:lnTo>
                        <a:lnTo>
                          <a:pt x="17087" y="7037"/>
                        </a:lnTo>
                        <a:lnTo>
                          <a:pt x="16979" y="6399"/>
                        </a:lnTo>
                        <a:lnTo>
                          <a:pt x="16834" y="5760"/>
                        </a:lnTo>
                        <a:lnTo>
                          <a:pt x="16677" y="5121"/>
                        </a:lnTo>
                        <a:lnTo>
                          <a:pt x="16485" y="4495"/>
                        </a:lnTo>
                        <a:lnTo>
                          <a:pt x="16268" y="3868"/>
                        </a:lnTo>
                        <a:lnTo>
                          <a:pt x="16027" y="3254"/>
                        </a:lnTo>
                        <a:lnTo>
                          <a:pt x="146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p16"/>
                  <p:cNvSpPr/>
                  <p:nvPr/>
                </p:nvSpPr>
                <p:spPr>
                  <a:xfrm>
                    <a:off x="4426385" y="2875747"/>
                    <a:ext cx="194469" cy="117194"/>
                  </a:xfrm>
                  <a:custGeom>
                    <a:avLst/>
                    <a:gdLst/>
                    <a:ahLst/>
                    <a:cxnLst/>
                    <a:rect l="l" t="t" r="r" b="b"/>
                    <a:pathLst>
                      <a:path w="4701" h="2833" extrusionOk="0">
                        <a:moveTo>
                          <a:pt x="1" y="1"/>
                        </a:moveTo>
                        <a:lnTo>
                          <a:pt x="4701" y="2832"/>
                        </a:lnTo>
                        <a:lnTo>
                          <a:pt x="4701" y="1423"/>
                        </a:lnTo>
                        <a:lnTo>
                          <a:pt x="1" y="1"/>
                        </a:lnTo>
                        <a:close/>
                      </a:path>
                    </a:pathLst>
                  </a:custGeom>
                  <a:solidFill>
                    <a:srgbClr val="43434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p16"/>
                  <p:cNvSpPr/>
                  <p:nvPr/>
                </p:nvSpPr>
                <p:spPr>
                  <a:xfrm>
                    <a:off x="4620808" y="2851837"/>
                    <a:ext cx="212381" cy="146069"/>
                  </a:xfrm>
                  <a:custGeom>
                    <a:avLst/>
                    <a:gdLst/>
                    <a:ahLst/>
                    <a:cxnLst/>
                    <a:rect l="l" t="t" r="r" b="b"/>
                    <a:pathLst>
                      <a:path w="5134" h="3531" extrusionOk="0">
                        <a:moveTo>
                          <a:pt x="5134" y="0"/>
                        </a:moveTo>
                        <a:lnTo>
                          <a:pt x="1" y="2001"/>
                        </a:lnTo>
                        <a:lnTo>
                          <a:pt x="25" y="3531"/>
                        </a:lnTo>
                        <a:lnTo>
                          <a:pt x="5134" y="0"/>
                        </a:lnTo>
                        <a:close/>
                      </a:path>
                    </a:pathLst>
                  </a:custGeom>
                  <a:solidFill>
                    <a:srgbClr val="43434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p16"/>
                  <p:cNvSpPr/>
                  <p:nvPr/>
                </p:nvSpPr>
                <p:spPr>
                  <a:xfrm>
                    <a:off x="4686623" y="4372144"/>
                    <a:ext cx="136595" cy="215401"/>
                  </a:xfrm>
                  <a:custGeom>
                    <a:avLst/>
                    <a:gdLst/>
                    <a:ahLst/>
                    <a:cxnLst/>
                    <a:rect l="l" t="t" r="r" b="b"/>
                    <a:pathLst>
                      <a:path w="3302" h="5207" extrusionOk="0">
                        <a:moveTo>
                          <a:pt x="410" y="1"/>
                        </a:moveTo>
                        <a:lnTo>
                          <a:pt x="554" y="2784"/>
                        </a:lnTo>
                        <a:lnTo>
                          <a:pt x="542" y="2989"/>
                        </a:lnTo>
                        <a:lnTo>
                          <a:pt x="530" y="3194"/>
                        </a:lnTo>
                        <a:lnTo>
                          <a:pt x="482" y="3387"/>
                        </a:lnTo>
                        <a:lnTo>
                          <a:pt x="422" y="3592"/>
                        </a:lnTo>
                        <a:lnTo>
                          <a:pt x="350" y="3772"/>
                        </a:lnTo>
                        <a:lnTo>
                          <a:pt x="253" y="3953"/>
                        </a:lnTo>
                        <a:lnTo>
                          <a:pt x="133" y="4122"/>
                        </a:lnTo>
                        <a:lnTo>
                          <a:pt x="0" y="4279"/>
                        </a:lnTo>
                        <a:lnTo>
                          <a:pt x="121" y="4375"/>
                        </a:lnTo>
                        <a:lnTo>
                          <a:pt x="241" y="4471"/>
                        </a:lnTo>
                        <a:lnTo>
                          <a:pt x="338" y="4580"/>
                        </a:lnTo>
                        <a:lnTo>
                          <a:pt x="434" y="4688"/>
                        </a:lnTo>
                        <a:lnTo>
                          <a:pt x="530" y="4809"/>
                        </a:lnTo>
                        <a:lnTo>
                          <a:pt x="603" y="4941"/>
                        </a:lnTo>
                        <a:lnTo>
                          <a:pt x="675" y="5074"/>
                        </a:lnTo>
                        <a:lnTo>
                          <a:pt x="723" y="5206"/>
                        </a:lnTo>
                        <a:lnTo>
                          <a:pt x="3302" y="5206"/>
                        </a:lnTo>
                        <a:lnTo>
                          <a:pt x="2989" y="3785"/>
                        </a:lnTo>
                        <a:lnTo>
                          <a:pt x="3254" y="1"/>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p16"/>
                  <p:cNvSpPr/>
                  <p:nvPr/>
                </p:nvSpPr>
                <p:spPr>
                  <a:xfrm>
                    <a:off x="4554498" y="4549110"/>
                    <a:ext cx="282705" cy="99737"/>
                  </a:xfrm>
                  <a:custGeom>
                    <a:avLst/>
                    <a:gdLst/>
                    <a:ahLst/>
                    <a:cxnLst/>
                    <a:rect l="l" t="t" r="r" b="b"/>
                    <a:pathLst>
                      <a:path w="6834" h="2411" extrusionOk="0">
                        <a:moveTo>
                          <a:pt x="3194" y="1"/>
                        </a:moveTo>
                        <a:lnTo>
                          <a:pt x="3134" y="73"/>
                        </a:lnTo>
                        <a:lnTo>
                          <a:pt x="3001" y="205"/>
                        </a:lnTo>
                        <a:lnTo>
                          <a:pt x="2905" y="302"/>
                        </a:lnTo>
                        <a:lnTo>
                          <a:pt x="2796" y="386"/>
                        </a:lnTo>
                        <a:lnTo>
                          <a:pt x="2688" y="458"/>
                        </a:lnTo>
                        <a:lnTo>
                          <a:pt x="2568" y="543"/>
                        </a:lnTo>
                        <a:lnTo>
                          <a:pt x="2447" y="603"/>
                        </a:lnTo>
                        <a:lnTo>
                          <a:pt x="2314" y="663"/>
                        </a:lnTo>
                        <a:lnTo>
                          <a:pt x="2182" y="712"/>
                        </a:lnTo>
                        <a:lnTo>
                          <a:pt x="2049" y="748"/>
                        </a:lnTo>
                        <a:lnTo>
                          <a:pt x="1507" y="880"/>
                        </a:lnTo>
                        <a:lnTo>
                          <a:pt x="1375" y="928"/>
                        </a:lnTo>
                        <a:lnTo>
                          <a:pt x="1242" y="977"/>
                        </a:lnTo>
                        <a:lnTo>
                          <a:pt x="1109" y="1037"/>
                        </a:lnTo>
                        <a:lnTo>
                          <a:pt x="989" y="1097"/>
                        </a:lnTo>
                        <a:lnTo>
                          <a:pt x="868" y="1169"/>
                        </a:lnTo>
                        <a:lnTo>
                          <a:pt x="748" y="1254"/>
                        </a:lnTo>
                        <a:lnTo>
                          <a:pt x="652" y="1338"/>
                        </a:lnTo>
                        <a:lnTo>
                          <a:pt x="543" y="1435"/>
                        </a:lnTo>
                        <a:lnTo>
                          <a:pt x="447" y="1543"/>
                        </a:lnTo>
                        <a:lnTo>
                          <a:pt x="362" y="1651"/>
                        </a:lnTo>
                        <a:lnTo>
                          <a:pt x="278" y="1760"/>
                        </a:lnTo>
                        <a:lnTo>
                          <a:pt x="206" y="1880"/>
                        </a:lnTo>
                        <a:lnTo>
                          <a:pt x="145" y="2001"/>
                        </a:lnTo>
                        <a:lnTo>
                          <a:pt x="85" y="2133"/>
                        </a:lnTo>
                        <a:lnTo>
                          <a:pt x="37" y="2266"/>
                        </a:lnTo>
                        <a:lnTo>
                          <a:pt x="1" y="2411"/>
                        </a:lnTo>
                        <a:lnTo>
                          <a:pt x="6833" y="2411"/>
                        </a:lnTo>
                        <a:lnTo>
                          <a:pt x="6496" y="928"/>
                        </a:lnTo>
                        <a:lnTo>
                          <a:pt x="3917" y="928"/>
                        </a:lnTo>
                        <a:lnTo>
                          <a:pt x="3869" y="796"/>
                        </a:lnTo>
                        <a:lnTo>
                          <a:pt x="3797" y="663"/>
                        </a:lnTo>
                        <a:lnTo>
                          <a:pt x="3724" y="531"/>
                        </a:lnTo>
                        <a:lnTo>
                          <a:pt x="3628" y="410"/>
                        </a:lnTo>
                        <a:lnTo>
                          <a:pt x="3532" y="302"/>
                        </a:lnTo>
                        <a:lnTo>
                          <a:pt x="3435" y="193"/>
                        </a:lnTo>
                        <a:lnTo>
                          <a:pt x="3315" y="97"/>
                        </a:lnTo>
                        <a:lnTo>
                          <a:pt x="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p16"/>
                  <p:cNvSpPr/>
                  <p:nvPr/>
                </p:nvSpPr>
                <p:spPr>
                  <a:xfrm>
                    <a:off x="4703542" y="4372144"/>
                    <a:ext cx="117691" cy="32473"/>
                  </a:xfrm>
                  <a:custGeom>
                    <a:avLst/>
                    <a:gdLst/>
                    <a:ahLst/>
                    <a:cxnLst/>
                    <a:rect l="l" t="t" r="r" b="b"/>
                    <a:pathLst>
                      <a:path w="2845" h="785" extrusionOk="0">
                        <a:moveTo>
                          <a:pt x="1" y="1"/>
                        </a:moveTo>
                        <a:lnTo>
                          <a:pt x="49" y="784"/>
                        </a:lnTo>
                        <a:lnTo>
                          <a:pt x="2784" y="784"/>
                        </a:lnTo>
                        <a:lnTo>
                          <a:pt x="2845" y="1"/>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p16"/>
                  <p:cNvSpPr/>
                  <p:nvPr/>
                </p:nvSpPr>
                <p:spPr>
                  <a:xfrm>
                    <a:off x="4618823" y="2983921"/>
                    <a:ext cx="311580" cy="1390279"/>
                  </a:xfrm>
                  <a:custGeom>
                    <a:avLst/>
                    <a:gdLst/>
                    <a:ahLst/>
                    <a:cxnLst/>
                    <a:rect l="l" t="t" r="r" b="b"/>
                    <a:pathLst>
                      <a:path w="7532" h="33608" extrusionOk="0">
                        <a:moveTo>
                          <a:pt x="49" y="0"/>
                        </a:moveTo>
                        <a:lnTo>
                          <a:pt x="12" y="13"/>
                        </a:lnTo>
                        <a:lnTo>
                          <a:pt x="0" y="49"/>
                        </a:lnTo>
                        <a:lnTo>
                          <a:pt x="0" y="17244"/>
                        </a:lnTo>
                        <a:lnTo>
                          <a:pt x="446" y="33560"/>
                        </a:lnTo>
                        <a:lnTo>
                          <a:pt x="458" y="33596"/>
                        </a:lnTo>
                        <a:lnTo>
                          <a:pt x="482" y="33608"/>
                        </a:lnTo>
                        <a:lnTo>
                          <a:pt x="7495" y="33608"/>
                        </a:lnTo>
                        <a:lnTo>
                          <a:pt x="7520" y="33596"/>
                        </a:lnTo>
                        <a:lnTo>
                          <a:pt x="7532" y="33560"/>
                        </a:lnTo>
                        <a:lnTo>
                          <a:pt x="7520" y="33536"/>
                        </a:lnTo>
                        <a:lnTo>
                          <a:pt x="7495" y="33524"/>
                        </a:lnTo>
                        <a:lnTo>
                          <a:pt x="531" y="33524"/>
                        </a:lnTo>
                        <a:lnTo>
                          <a:pt x="85" y="17244"/>
                        </a:lnTo>
                        <a:lnTo>
                          <a:pt x="85" y="49"/>
                        </a:lnTo>
                        <a:lnTo>
                          <a:pt x="73" y="13"/>
                        </a:lnTo>
                        <a:lnTo>
                          <a:pt x="49"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p16"/>
                  <p:cNvSpPr/>
                  <p:nvPr/>
                </p:nvSpPr>
                <p:spPr>
                  <a:xfrm>
                    <a:off x="4458320" y="3601028"/>
                    <a:ext cx="106190" cy="128653"/>
                  </a:xfrm>
                  <a:custGeom>
                    <a:avLst/>
                    <a:gdLst/>
                    <a:ahLst/>
                    <a:cxnLst/>
                    <a:rect l="l" t="t" r="r" b="b"/>
                    <a:pathLst>
                      <a:path w="2567" h="3110" extrusionOk="0">
                        <a:moveTo>
                          <a:pt x="36" y="0"/>
                        </a:moveTo>
                        <a:lnTo>
                          <a:pt x="12" y="25"/>
                        </a:lnTo>
                        <a:lnTo>
                          <a:pt x="0" y="61"/>
                        </a:lnTo>
                        <a:lnTo>
                          <a:pt x="85" y="290"/>
                        </a:lnTo>
                        <a:lnTo>
                          <a:pt x="181" y="531"/>
                        </a:lnTo>
                        <a:lnTo>
                          <a:pt x="289" y="748"/>
                        </a:lnTo>
                        <a:lnTo>
                          <a:pt x="410" y="976"/>
                        </a:lnTo>
                        <a:lnTo>
                          <a:pt x="530" y="1193"/>
                        </a:lnTo>
                        <a:lnTo>
                          <a:pt x="675" y="1398"/>
                        </a:lnTo>
                        <a:lnTo>
                          <a:pt x="820" y="1603"/>
                        </a:lnTo>
                        <a:lnTo>
                          <a:pt x="976" y="1808"/>
                        </a:lnTo>
                        <a:lnTo>
                          <a:pt x="1133" y="2001"/>
                        </a:lnTo>
                        <a:lnTo>
                          <a:pt x="1314" y="2181"/>
                        </a:lnTo>
                        <a:lnTo>
                          <a:pt x="1494" y="2362"/>
                        </a:lnTo>
                        <a:lnTo>
                          <a:pt x="1675" y="2519"/>
                        </a:lnTo>
                        <a:lnTo>
                          <a:pt x="1868" y="2688"/>
                        </a:lnTo>
                        <a:lnTo>
                          <a:pt x="2073" y="2832"/>
                        </a:lnTo>
                        <a:lnTo>
                          <a:pt x="2278" y="2977"/>
                        </a:lnTo>
                        <a:lnTo>
                          <a:pt x="2495" y="3097"/>
                        </a:lnTo>
                        <a:lnTo>
                          <a:pt x="2519" y="3109"/>
                        </a:lnTo>
                        <a:lnTo>
                          <a:pt x="2543" y="3097"/>
                        </a:lnTo>
                        <a:lnTo>
                          <a:pt x="2555" y="3085"/>
                        </a:lnTo>
                        <a:lnTo>
                          <a:pt x="2567" y="3049"/>
                        </a:lnTo>
                        <a:lnTo>
                          <a:pt x="2543" y="3025"/>
                        </a:lnTo>
                        <a:lnTo>
                          <a:pt x="2326" y="2892"/>
                        </a:lnTo>
                        <a:lnTo>
                          <a:pt x="2121" y="2760"/>
                        </a:lnTo>
                        <a:lnTo>
                          <a:pt x="1928" y="2615"/>
                        </a:lnTo>
                        <a:lnTo>
                          <a:pt x="1735" y="2459"/>
                        </a:lnTo>
                        <a:lnTo>
                          <a:pt x="1555" y="2290"/>
                        </a:lnTo>
                        <a:lnTo>
                          <a:pt x="1374" y="2121"/>
                        </a:lnTo>
                        <a:lnTo>
                          <a:pt x="1205" y="1940"/>
                        </a:lnTo>
                        <a:lnTo>
                          <a:pt x="1036" y="1748"/>
                        </a:lnTo>
                        <a:lnTo>
                          <a:pt x="892" y="1555"/>
                        </a:lnTo>
                        <a:lnTo>
                          <a:pt x="747" y="1350"/>
                        </a:lnTo>
                        <a:lnTo>
                          <a:pt x="615" y="1145"/>
                        </a:lnTo>
                        <a:lnTo>
                          <a:pt x="482" y="928"/>
                        </a:lnTo>
                        <a:lnTo>
                          <a:pt x="374" y="711"/>
                        </a:lnTo>
                        <a:lnTo>
                          <a:pt x="265" y="494"/>
                        </a:lnTo>
                        <a:lnTo>
                          <a:pt x="169" y="266"/>
                        </a:lnTo>
                        <a:lnTo>
                          <a:pt x="85" y="25"/>
                        </a:lnTo>
                        <a:lnTo>
                          <a:pt x="72"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p16"/>
                  <p:cNvSpPr/>
                  <p:nvPr/>
                </p:nvSpPr>
                <p:spPr>
                  <a:xfrm>
                    <a:off x="4699570" y="3613976"/>
                    <a:ext cx="54357" cy="69332"/>
                  </a:xfrm>
                  <a:custGeom>
                    <a:avLst/>
                    <a:gdLst/>
                    <a:ahLst/>
                    <a:cxnLst/>
                    <a:rect l="l" t="t" r="r" b="b"/>
                    <a:pathLst>
                      <a:path w="1314" h="1676" extrusionOk="0">
                        <a:moveTo>
                          <a:pt x="1254" y="1"/>
                        </a:moveTo>
                        <a:lnTo>
                          <a:pt x="1230" y="25"/>
                        </a:lnTo>
                        <a:lnTo>
                          <a:pt x="1145" y="266"/>
                        </a:lnTo>
                        <a:lnTo>
                          <a:pt x="1037" y="495"/>
                        </a:lnTo>
                        <a:lnTo>
                          <a:pt x="904" y="712"/>
                        </a:lnTo>
                        <a:lnTo>
                          <a:pt x="760" y="917"/>
                        </a:lnTo>
                        <a:lnTo>
                          <a:pt x="603" y="1109"/>
                        </a:lnTo>
                        <a:lnTo>
                          <a:pt x="422" y="1290"/>
                        </a:lnTo>
                        <a:lnTo>
                          <a:pt x="229" y="1459"/>
                        </a:lnTo>
                        <a:lnTo>
                          <a:pt x="25" y="1591"/>
                        </a:lnTo>
                        <a:lnTo>
                          <a:pt x="0" y="1627"/>
                        </a:lnTo>
                        <a:lnTo>
                          <a:pt x="12" y="1664"/>
                        </a:lnTo>
                        <a:lnTo>
                          <a:pt x="25" y="1676"/>
                        </a:lnTo>
                        <a:lnTo>
                          <a:pt x="73" y="1676"/>
                        </a:lnTo>
                        <a:lnTo>
                          <a:pt x="290" y="1519"/>
                        </a:lnTo>
                        <a:lnTo>
                          <a:pt x="482" y="1350"/>
                        </a:lnTo>
                        <a:lnTo>
                          <a:pt x="663" y="1170"/>
                        </a:lnTo>
                        <a:lnTo>
                          <a:pt x="832" y="965"/>
                        </a:lnTo>
                        <a:lnTo>
                          <a:pt x="989" y="760"/>
                        </a:lnTo>
                        <a:lnTo>
                          <a:pt x="1109" y="531"/>
                        </a:lnTo>
                        <a:lnTo>
                          <a:pt x="1230" y="290"/>
                        </a:lnTo>
                        <a:lnTo>
                          <a:pt x="1314" y="49"/>
                        </a:lnTo>
                        <a:lnTo>
                          <a:pt x="1314" y="13"/>
                        </a:lnTo>
                        <a:lnTo>
                          <a:pt x="1278" y="1"/>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p16"/>
                  <p:cNvSpPr/>
                  <p:nvPr/>
                </p:nvSpPr>
                <p:spPr>
                  <a:xfrm>
                    <a:off x="4573940" y="2612076"/>
                    <a:ext cx="48400" cy="301114"/>
                  </a:xfrm>
                  <a:custGeom>
                    <a:avLst/>
                    <a:gdLst/>
                    <a:ahLst/>
                    <a:cxnLst/>
                    <a:rect l="l" t="t" r="r" b="b"/>
                    <a:pathLst>
                      <a:path w="1170" h="7279" extrusionOk="0">
                        <a:moveTo>
                          <a:pt x="218" y="0"/>
                        </a:moveTo>
                        <a:lnTo>
                          <a:pt x="194" y="12"/>
                        </a:lnTo>
                        <a:lnTo>
                          <a:pt x="182" y="12"/>
                        </a:lnTo>
                        <a:lnTo>
                          <a:pt x="169" y="36"/>
                        </a:lnTo>
                        <a:lnTo>
                          <a:pt x="169" y="48"/>
                        </a:lnTo>
                        <a:lnTo>
                          <a:pt x="1" y="4350"/>
                        </a:lnTo>
                        <a:lnTo>
                          <a:pt x="1" y="4543"/>
                        </a:lnTo>
                        <a:lnTo>
                          <a:pt x="1" y="4748"/>
                        </a:lnTo>
                        <a:lnTo>
                          <a:pt x="25" y="4953"/>
                        </a:lnTo>
                        <a:lnTo>
                          <a:pt x="49" y="5146"/>
                        </a:lnTo>
                        <a:lnTo>
                          <a:pt x="85" y="5338"/>
                        </a:lnTo>
                        <a:lnTo>
                          <a:pt x="133" y="5531"/>
                        </a:lnTo>
                        <a:lnTo>
                          <a:pt x="194" y="5724"/>
                        </a:lnTo>
                        <a:lnTo>
                          <a:pt x="254" y="5917"/>
                        </a:lnTo>
                        <a:lnTo>
                          <a:pt x="326" y="6097"/>
                        </a:lnTo>
                        <a:lnTo>
                          <a:pt x="411" y="6278"/>
                        </a:lnTo>
                        <a:lnTo>
                          <a:pt x="507" y="6459"/>
                        </a:lnTo>
                        <a:lnTo>
                          <a:pt x="603" y="6628"/>
                        </a:lnTo>
                        <a:lnTo>
                          <a:pt x="712" y="6796"/>
                        </a:lnTo>
                        <a:lnTo>
                          <a:pt x="832" y="6953"/>
                        </a:lnTo>
                        <a:lnTo>
                          <a:pt x="965" y="7110"/>
                        </a:lnTo>
                        <a:lnTo>
                          <a:pt x="1097" y="7266"/>
                        </a:lnTo>
                        <a:lnTo>
                          <a:pt x="1109" y="7266"/>
                        </a:lnTo>
                        <a:lnTo>
                          <a:pt x="1134" y="7278"/>
                        </a:lnTo>
                        <a:lnTo>
                          <a:pt x="1146" y="7266"/>
                        </a:lnTo>
                        <a:lnTo>
                          <a:pt x="1170" y="7254"/>
                        </a:lnTo>
                        <a:lnTo>
                          <a:pt x="1170" y="7230"/>
                        </a:lnTo>
                        <a:lnTo>
                          <a:pt x="1170" y="48"/>
                        </a:lnTo>
                        <a:lnTo>
                          <a:pt x="1158" y="12"/>
                        </a:lnTo>
                        <a:lnTo>
                          <a:pt x="1134" y="0"/>
                        </a:lnTo>
                        <a:lnTo>
                          <a:pt x="1097" y="12"/>
                        </a:lnTo>
                        <a:lnTo>
                          <a:pt x="1085" y="48"/>
                        </a:lnTo>
                        <a:lnTo>
                          <a:pt x="1085" y="7122"/>
                        </a:lnTo>
                        <a:lnTo>
                          <a:pt x="965" y="6977"/>
                        </a:lnTo>
                        <a:lnTo>
                          <a:pt x="844" y="6820"/>
                        </a:lnTo>
                        <a:lnTo>
                          <a:pt x="736" y="6664"/>
                        </a:lnTo>
                        <a:lnTo>
                          <a:pt x="639" y="6507"/>
                        </a:lnTo>
                        <a:lnTo>
                          <a:pt x="543" y="6351"/>
                        </a:lnTo>
                        <a:lnTo>
                          <a:pt x="459" y="6182"/>
                        </a:lnTo>
                        <a:lnTo>
                          <a:pt x="386" y="6001"/>
                        </a:lnTo>
                        <a:lnTo>
                          <a:pt x="314" y="5832"/>
                        </a:lnTo>
                        <a:lnTo>
                          <a:pt x="254" y="5652"/>
                        </a:lnTo>
                        <a:lnTo>
                          <a:pt x="206" y="5471"/>
                        </a:lnTo>
                        <a:lnTo>
                          <a:pt x="169" y="5290"/>
                        </a:lnTo>
                        <a:lnTo>
                          <a:pt x="133" y="5109"/>
                        </a:lnTo>
                        <a:lnTo>
                          <a:pt x="109" y="4917"/>
                        </a:lnTo>
                        <a:lnTo>
                          <a:pt x="97" y="4724"/>
                        </a:lnTo>
                        <a:lnTo>
                          <a:pt x="85" y="4543"/>
                        </a:lnTo>
                        <a:lnTo>
                          <a:pt x="85" y="4350"/>
                        </a:lnTo>
                        <a:lnTo>
                          <a:pt x="254" y="48"/>
                        </a:lnTo>
                        <a:lnTo>
                          <a:pt x="242" y="24"/>
                        </a:lnTo>
                        <a:lnTo>
                          <a:pt x="218"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p16"/>
                  <p:cNvSpPr/>
                  <p:nvPr/>
                </p:nvSpPr>
                <p:spPr>
                  <a:xfrm>
                    <a:off x="4313247" y="1316059"/>
                    <a:ext cx="505014" cy="793594"/>
                  </a:xfrm>
                  <a:custGeom>
                    <a:avLst/>
                    <a:gdLst/>
                    <a:ahLst/>
                    <a:cxnLst/>
                    <a:rect l="l" t="t" r="r" b="b"/>
                    <a:pathLst>
                      <a:path w="12208" h="19184" extrusionOk="0">
                        <a:moveTo>
                          <a:pt x="6580" y="0"/>
                        </a:moveTo>
                        <a:lnTo>
                          <a:pt x="6255" y="36"/>
                        </a:lnTo>
                        <a:lnTo>
                          <a:pt x="5941" y="84"/>
                        </a:lnTo>
                        <a:lnTo>
                          <a:pt x="5616" y="169"/>
                        </a:lnTo>
                        <a:lnTo>
                          <a:pt x="5303" y="265"/>
                        </a:lnTo>
                        <a:lnTo>
                          <a:pt x="4989" y="374"/>
                        </a:lnTo>
                        <a:lnTo>
                          <a:pt x="4688" y="506"/>
                        </a:lnTo>
                        <a:lnTo>
                          <a:pt x="4387" y="663"/>
                        </a:lnTo>
                        <a:lnTo>
                          <a:pt x="4098" y="832"/>
                        </a:lnTo>
                        <a:lnTo>
                          <a:pt x="3820" y="1024"/>
                        </a:lnTo>
                        <a:lnTo>
                          <a:pt x="3555" y="1217"/>
                        </a:lnTo>
                        <a:lnTo>
                          <a:pt x="3302" y="1434"/>
                        </a:lnTo>
                        <a:lnTo>
                          <a:pt x="3061" y="1663"/>
                        </a:lnTo>
                        <a:lnTo>
                          <a:pt x="2844" y="1904"/>
                        </a:lnTo>
                        <a:lnTo>
                          <a:pt x="2640" y="2145"/>
                        </a:lnTo>
                        <a:lnTo>
                          <a:pt x="2435" y="2193"/>
                        </a:lnTo>
                        <a:lnTo>
                          <a:pt x="2230" y="2265"/>
                        </a:lnTo>
                        <a:lnTo>
                          <a:pt x="2037" y="2338"/>
                        </a:lnTo>
                        <a:lnTo>
                          <a:pt x="1844" y="2434"/>
                        </a:lnTo>
                        <a:lnTo>
                          <a:pt x="1664" y="2531"/>
                        </a:lnTo>
                        <a:lnTo>
                          <a:pt x="1483" y="2651"/>
                        </a:lnTo>
                        <a:lnTo>
                          <a:pt x="1314" y="2784"/>
                        </a:lnTo>
                        <a:lnTo>
                          <a:pt x="1157" y="2916"/>
                        </a:lnTo>
                        <a:lnTo>
                          <a:pt x="1001" y="3073"/>
                        </a:lnTo>
                        <a:lnTo>
                          <a:pt x="856" y="3229"/>
                        </a:lnTo>
                        <a:lnTo>
                          <a:pt x="724" y="3398"/>
                        </a:lnTo>
                        <a:lnTo>
                          <a:pt x="603" y="3579"/>
                        </a:lnTo>
                        <a:lnTo>
                          <a:pt x="495" y="3760"/>
                        </a:lnTo>
                        <a:lnTo>
                          <a:pt x="386" y="3952"/>
                        </a:lnTo>
                        <a:lnTo>
                          <a:pt x="302" y="4145"/>
                        </a:lnTo>
                        <a:lnTo>
                          <a:pt x="230" y="4338"/>
                        </a:lnTo>
                        <a:lnTo>
                          <a:pt x="157" y="4543"/>
                        </a:lnTo>
                        <a:lnTo>
                          <a:pt x="109" y="4748"/>
                        </a:lnTo>
                        <a:lnTo>
                          <a:pt x="61" y="4965"/>
                        </a:lnTo>
                        <a:lnTo>
                          <a:pt x="37" y="5170"/>
                        </a:lnTo>
                        <a:lnTo>
                          <a:pt x="13" y="5386"/>
                        </a:lnTo>
                        <a:lnTo>
                          <a:pt x="1" y="5591"/>
                        </a:lnTo>
                        <a:lnTo>
                          <a:pt x="1" y="5808"/>
                        </a:lnTo>
                        <a:lnTo>
                          <a:pt x="13" y="6025"/>
                        </a:lnTo>
                        <a:lnTo>
                          <a:pt x="25" y="6230"/>
                        </a:lnTo>
                        <a:lnTo>
                          <a:pt x="61" y="6447"/>
                        </a:lnTo>
                        <a:lnTo>
                          <a:pt x="97" y="6664"/>
                        </a:lnTo>
                        <a:lnTo>
                          <a:pt x="145" y="6869"/>
                        </a:lnTo>
                        <a:lnTo>
                          <a:pt x="193" y="7073"/>
                        </a:lnTo>
                        <a:lnTo>
                          <a:pt x="254" y="7278"/>
                        </a:lnTo>
                        <a:lnTo>
                          <a:pt x="326" y="7483"/>
                        </a:lnTo>
                        <a:lnTo>
                          <a:pt x="410" y="7688"/>
                        </a:lnTo>
                        <a:lnTo>
                          <a:pt x="495" y="7881"/>
                        </a:lnTo>
                        <a:lnTo>
                          <a:pt x="591" y="8062"/>
                        </a:lnTo>
                        <a:lnTo>
                          <a:pt x="700" y="8254"/>
                        </a:lnTo>
                        <a:lnTo>
                          <a:pt x="820" y="8435"/>
                        </a:lnTo>
                        <a:lnTo>
                          <a:pt x="941" y="8604"/>
                        </a:lnTo>
                        <a:lnTo>
                          <a:pt x="1073" y="8785"/>
                        </a:lnTo>
                        <a:lnTo>
                          <a:pt x="1350" y="9110"/>
                        </a:lnTo>
                        <a:lnTo>
                          <a:pt x="1651" y="9435"/>
                        </a:lnTo>
                        <a:lnTo>
                          <a:pt x="1953" y="9736"/>
                        </a:lnTo>
                        <a:lnTo>
                          <a:pt x="2579" y="10339"/>
                        </a:lnTo>
                        <a:lnTo>
                          <a:pt x="1133" y="18304"/>
                        </a:lnTo>
                        <a:lnTo>
                          <a:pt x="1483" y="18316"/>
                        </a:lnTo>
                        <a:lnTo>
                          <a:pt x="1832" y="18328"/>
                        </a:lnTo>
                        <a:lnTo>
                          <a:pt x="2519" y="18364"/>
                        </a:lnTo>
                        <a:lnTo>
                          <a:pt x="3218" y="18425"/>
                        </a:lnTo>
                        <a:lnTo>
                          <a:pt x="3905" y="18509"/>
                        </a:lnTo>
                        <a:lnTo>
                          <a:pt x="4604" y="18593"/>
                        </a:lnTo>
                        <a:lnTo>
                          <a:pt x="5303" y="18702"/>
                        </a:lnTo>
                        <a:lnTo>
                          <a:pt x="6688" y="18895"/>
                        </a:lnTo>
                        <a:lnTo>
                          <a:pt x="7387" y="18991"/>
                        </a:lnTo>
                        <a:lnTo>
                          <a:pt x="8074" y="19063"/>
                        </a:lnTo>
                        <a:lnTo>
                          <a:pt x="8773" y="19123"/>
                        </a:lnTo>
                        <a:lnTo>
                          <a:pt x="9460" y="19172"/>
                        </a:lnTo>
                        <a:lnTo>
                          <a:pt x="9797" y="19184"/>
                        </a:lnTo>
                        <a:lnTo>
                          <a:pt x="10496" y="19184"/>
                        </a:lnTo>
                        <a:lnTo>
                          <a:pt x="10834" y="19172"/>
                        </a:lnTo>
                        <a:lnTo>
                          <a:pt x="11183" y="19148"/>
                        </a:lnTo>
                        <a:lnTo>
                          <a:pt x="11520" y="19123"/>
                        </a:lnTo>
                        <a:lnTo>
                          <a:pt x="11858" y="19075"/>
                        </a:lnTo>
                        <a:lnTo>
                          <a:pt x="12207" y="19027"/>
                        </a:lnTo>
                        <a:lnTo>
                          <a:pt x="11894" y="6893"/>
                        </a:lnTo>
                        <a:lnTo>
                          <a:pt x="11882" y="6375"/>
                        </a:lnTo>
                        <a:lnTo>
                          <a:pt x="11858" y="5856"/>
                        </a:lnTo>
                        <a:lnTo>
                          <a:pt x="11822" y="5326"/>
                        </a:lnTo>
                        <a:lnTo>
                          <a:pt x="11761" y="4808"/>
                        </a:lnTo>
                        <a:lnTo>
                          <a:pt x="11725" y="4555"/>
                        </a:lnTo>
                        <a:lnTo>
                          <a:pt x="11677" y="4302"/>
                        </a:lnTo>
                        <a:lnTo>
                          <a:pt x="11629" y="4049"/>
                        </a:lnTo>
                        <a:lnTo>
                          <a:pt x="11569" y="3796"/>
                        </a:lnTo>
                        <a:lnTo>
                          <a:pt x="11496" y="3543"/>
                        </a:lnTo>
                        <a:lnTo>
                          <a:pt x="11412" y="3302"/>
                        </a:lnTo>
                        <a:lnTo>
                          <a:pt x="11316" y="3061"/>
                        </a:lnTo>
                        <a:lnTo>
                          <a:pt x="11207" y="2832"/>
                        </a:lnTo>
                        <a:lnTo>
                          <a:pt x="11063" y="2543"/>
                        </a:lnTo>
                        <a:lnTo>
                          <a:pt x="10906" y="2278"/>
                        </a:lnTo>
                        <a:lnTo>
                          <a:pt x="10713" y="2012"/>
                        </a:lnTo>
                        <a:lnTo>
                          <a:pt x="10520" y="1759"/>
                        </a:lnTo>
                        <a:lnTo>
                          <a:pt x="10303" y="1530"/>
                        </a:lnTo>
                        <a:lnTo>
                          <a:pt x="10074" y="1314"/>
                        </a:lnTo>
                        <a:lnTo>
                          <a:pt x="9833" y="1097"/>
                        </a:lnTo>
                        <a:lnTo>
                          <a:pt x="9580" y="916"/>
                        </a:lnTo>
                        <a:lnTo>
                          <a:pt x="9315" y="735"/>
                        </a:lnTo>
                        <a:lnTo>
                          <a:pt x="9038" y="578"/>
                        </a:lnTo>
                        <a:lnTo>
                          <a:pt x="8749" y="434"/>
                        </a:lnTo>
                        <a:lnTo>
                          <a:pt x="8460" y="313"/>
                        </a:lnTo>
                        <a:lnTo>
                          <a:pt x="8159" y="205"/>
                        </a:lnTo>
                        <a:lnTo>
                          <a:pt x="7845" y="121"/>
                        </a:lnTo>
                        <a:lnTo>
                          <a:pt x="7544" y="60"/>
                        </a:lnTo>
                        <a:lnTo>
                          <a:pt x="7219" y="24"/>
                        </a:lnTo>
                        <a:lnTo>
                          <a:pt x="69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p16"/>
                  <p:cNvSpPr/>
                  <p:nvPr/>
                </p:nvSpPr>
                <p:spPr>
                  <a:xfrm>
                    <a:off x="4468290" y="1746230"/>
                    <a:ext cx="259747" cy="317082"/>
                  </a:xfrm>
                  <a:custGeom>
                    <a:avLst/>
                    <a:gdLst/>
                    <a:ahLst/>
                    <a:cxnLst/>
                    <a:rect l="l" t="t" r="r" b="b"/>
                    <a:pathLst>
                      <a:path w="6279" h="7665" extrusionOk="0">
                        <a:moveTo>
                          <a:pt x="3989" y="0"/>
                        </a:moveTo>
                        <a:lnTo>
                          <a:pt x="1820" y="856"/>
                        </a:lnTo>
                        <a:lnTo>
                          <a:pt x="1434" y="4700"/>
                        </a:lnTo>
                        <a:lnTo>
                          <a:pt x="0" y="4386"/>
                        </a:lnTo>
                        <a:lnTo>
                          <a:pt x="0" y="4591"/>
                        </a:lnTo>
                        <a:lnTo>
                          <a:pt x="0" y="4808"/>
                        </a:lnTo>
                        <a:lnTo>
                          <a:pt x="24" y="5013"/>
                        </a:lnTo>
                        <a:lnTo>
                          <a:pt x="60" y="5230"/>
                        </a:lnTo>
                        <a:lnTo>
                          <a:pt x="109" y="5435"/>
                        </a:lnTo>
                        <a:lnTo>
                          <a:pt x="181" y="5640"/>
                        </a:lnTo>
                        <a:lnTo>
                          <a:pt x="253" y="5832"/>
                        </a:lnTo>
                        <a:lnTo>
                          <a:pt x="338" y="6025"/>
                        </a:lnTo>
                        <a:lnTo>
                          <a:pt x="446" y="6218"/>
                        </a:lnTo>
                        <a:lnTo>
                          <a:pt x="554" y="6387"/>
                        </a:lnTo>
                        <a:lnTo>
                          <a:pt x="687" y="6568"/>
                        </a:lnTo>
                        <a:lnTo>
                          <a:pt x="820" y="6724"/>
                        </a:lnTo>
                        <a:lnTo>
                          <a:pt x="964" y="6881"/>
                        </a:lnTo>
                        <a:lnTo>
                          <a:pt x="1133" y="7013"/>
                        </a:lnTo>
                        <a:lnTo>
                          <a:pt x="1290" y="7146"/>
                        </a:lnTo>
                        <a:lnTo>
                          <a:pt x="1470" y="7254"/>
                        </a:lnTo>
                        <a:lnTo>
                          <a:pt x="1699" y="7375"/>
                        </a:lnTo>
                        <a:lnTo>
                          <a:pt x="1928" y="7483"/>
                        </a:lnTo>
                        <a:lnTo>
                          <a:pt x="2169" y="7556"/>
                        </a:lnTo>
                        <a:lnTo>
                          <a:pt x="2422" y="7616"/>
                        </a:lnTo>
                        <a:lnTo>
                          <a:pt x="2675" y="7652"/>
                        </a:lnTo>
                        <a:lnTo>
                          <a:pt x="2928" y="7664"/>
                        </a:lnTo>
                        <a:lnTo>
                          <a:pt x="3181" y="7664"/>
                        </a:lnTo>
                        <a:lnTo>
                          <a:pt x="3434" y="7640"/>
                        </a:lnTo>
                        <a:lnTo>
                          <a:pt x="3688" y="7592"/>
                        </a:lnTo>
                        <a:lnTo>
                          <a:pt x="3929" y="7532"/>
                        </a:lnTo>
                        <a:lnTo>
                          <a:pt x="4170" y="7447"/>
                        </a:lnTo>
                        <a:lnTo>
                          <a:pt x="4398" y="7339"/>
                        </a:lnTo>
                        <a:lnTo>
                          <a:pt x="4627" y="7218"/>
                        </a:lnTo>
                        <a:lnTo>
                          <a:pt x="4832" y="7086"/>
                        </a:lnTo>
                        <a:lnTo>
                          <a:pt x="5037" y="6929"/>
                        </a:lnTo>
                        <a:lnTo>
                          <a:pt x="5218" y="6760"/>
                        </a:lnTo>
                        <a:lnTo>
                          <a:pt x="5338" y="6628"/>
                        </a:lnTo>
                        <a:lnTo>
                          <a:pt x="5447" y="6483"/>
                        </a:lnTo>
                        <a:lnTo>
                          <a:pt x="5555" y="6351"/>
                        </a:lnTo>
                        <a:lnTo>
                          <a:pt x="5652" y="6194"/>
                        </a:lnTo>
                        <a:lnTo>
                          <a:pt x="5736" y="6049"/>
                        </a:lnTo>
                        <a:lnTo>
                          <a:pt x="5820" y="5893"/>
                        </a:lnTo>
                        <a:lnTo>
                          <a:pt x="5893" y="5736"/>
                        </a:lnTo>
                        <a:lnTo>
                          <a:pt x="5953" y="5579"/>
                        </a:lnTo>
                        <a:lnTo>
                          <a:pt x="6073" y="5242"/>
                        </a:lnTo>
                        <a:lnTo>
                          <a:pt x="6158" y="4893"/>
                        </a:lnTo>
                        <a:lnTo>
                          <a:pt x="6230" y="4543"/>
                        </a:lnTo>
                        <a:lnTo>
                          <a:pt x="6278" y="4194"/>
                        </a:lnTo>
                        <a:lnTo>
                          <a:pt x="4627" y="4603"/>
                        </a:lnTo>
                        <a:lnTo>
                          <a:pt x="3989"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p16"/>
                  <p:cNvSpPr/>
                  <p:nvPr/>
                </p:nvSpPr>
                <p:spPr>
                  <a:xfrm>
                    <a:off x="4534062" y="1746230"/>
                    <a:ext cx="101226" cy="128653"/>
                  </a:xfrm>
                  <a:custGeom>
                    <a:avLst/>
                    <a:gdLst/>
                    <a:ahLst/>
                    <a:cxnLst/>
                    <a:rect l="l" t="t" r="r" b="b"/>
                    <a:pathLst>
                      <a:path w="2447" h="3110" extrusionOk="0">
                        <a:moveTo>
                          <a:pt x="2399" y="0"/>
                        </a:moveTo>
                        <a:lnTo>
                          <a:pt x="230" y="856"/>
                        </a:lnTo>
                        <a:lnTo>
                          <a:pt x="1" y="3109"/>
                        </a:lnTo>
                        <a:lnTo>
                          <a:pt x="182" y="3073"/>
                        </a:lnTo>
                        <a:lnTo>
                          <a:pt x="338" y="3025"/>
                        </a:lnTo>
                        <a:lnTo>
                          <a:pt x="495" y="2952"/>
                        </a:lnTo>
                        <a:lnTo>
                          <a:pt x="651" y="2856"/>
                        </a:lnTo>
                        <a:lnTo>
                          <a:pt x="784" y="2760"/>
                        </a:lnTo>
                        <a:lnTo>
                          <a:pt x="917" y="2639"/>
                        </a:lnTo>
                        <a:lnTo>
                          <a:pt x="1025" y="2519"/>
                        </a:lnTo>
                        <a:lnTo>
                          <a:pt x="1133" y="2374"/>
                        </a:lnTo>
                        <a:lnTo>
                          <a:pt x="2447" y="350"/>
                        </a:lnTo>
                        <a:lnTo>
                          <a:pt x="2399"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p16"/>
                  <p:cNvSpPr/>
                  <p:nvPr/>
                </p:nvSpPr>
                <p:spPr>
                  <a:xfrm>
                    <a:off x="4115349" y="2273614"/>
                    <a:ext cx="202453" cy="260243"/>
                  </a:xfrm>
                  <a:custGeom>
                    <a:avLst/>
                    <a:gdLst/>
                    <a:ahLst/>
                    <a:cxnLst/>
                    <a:rect l="l" t="t" r="r" b="b"/>
                    <a:pathLst>
                      <a:path w="4894" h="6291" extrusionOk="0">
                        <a:moveTo>
                          <a:pt x="1037" y="0"/>
                        </a:moveTo>
                        <a:lnTo>
                          <a:pt x="61" y="5013"/>
                        </a:lnTo>
                        <a:lnTo>
                          <a:pt x="25" y="5182"/>
                        </a:lnTo>
                        <a:lnTo>
                          <a:pt x="13" y="5338"/>
                        </a:lnTo>
                        <a:lnTo>
                          <a:pt x="1" y="5495"/>
                        </a:lnTo>
                        <a:lnTo>
                          <a:pt x="1" y="5664"/>
                        </a:lnTo>
                        <a:lnTo>
                          <a:pt x="13" y="5820"/>
                        </a:lnTo>
                        <a:lnTo>
                          <a:pt x="25" y="5977"/>
                        </a:lnTo>
                        <a:lnTo>
                          <a:pt x="49" y="6134"/>
                        </a:lnTo>
                        <a:lnTo>
                          <a:pt x="73" y="6290"/>
                        </a:lnTo>
                        <a:lnTo>
                          <a:pt x="4616" y="2217"/>
                        </a:lnTo>
                        <a:lnTo>
                          <a:pt x="4893" y="506"/>
                        </a:lnTo>
                        <a:lnTo>
                          <a:pt x="1037"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p16"/>
                  <p:cNvSpPr/>
                  <p:nvPr/>
                </p:nvSpPr>
                <p:spPr>
                  <a:xfrm>
                    <a:off x="4156220" y="2273614"/>
                    <a:ext cx="161581" cy="91753"/>
                  </a:xfrm>
                  <a:custGeom>
                    <a:avLst/>
                    <a:gdLst/>
                    <a:ahLst/>
                    <a:cxnLst/>
                    <a:rect l="l" t="t" r="r" b="b"/>
                    <a:pathLst>
                      <a:path w="3906" h="2218" extrusionOk="0">
                        <a:moveTo>
                          <a:pt x="49" y="0"/>
                        </a:moveTo>
                        <a:lnTo>
                          <a:pt x="1" y="289"/>
                        </a:lnTo>
                        <a:lnTo>
                          <a:pt x="3628" y="2217"/>
                        </a:lnTo>
                        <a:lnTo>
                          <a:pt x="3905" y="506"/>
                        </a:lnTo>
                        <a:lnTo>
                          <a:pt x="49"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p16"/>
                  <p:cNvSpPr/>
                  <p:nvPr/>
                </p:nvSpPr>
                <p:spPr>
                  <a:xfrm>
                    <a:off x="4119858" y="1900735"/>
                    <a:ext cx="240304" cy="399320"/>
                  </a:xfrm>
                  <a:custGeom>
                    <a:avLst/>
                    <a:gdLst/>
                    <a:ahLst/>
                    <a:cxnLst/>
                    <a:rect l="l" t="t" r="r" b="b"/>
                    <a:pathLst>
                      <a:path w="5809" h="9653" extrusionOk="0">
                        <a:moveTo>
                          <a:pt x="5206" y="1"/>
                        </a:moveTo>
                        <a:lnTo>
                          <a:pt x="4893" y="13"/>
                        </a:lnTo>
                        <a:lnTo>
                          <a:pt x="4603" y="37"/>
                        </a:lnTo>
                        <a:lnTo>
                          <a:pt x="4314" y="109"/>
                        </a:lnTo>
                        <a:lnTo>
                          <a:pt x="4025" y="194"/>
                        </a:lnTo>
                        <a:lnTo>
                          <a:pt x="3760" y="302"/>
                        </a:lnTo>
                        <a:lnTo>
                          <a:pt x="3495" y="435"/>
                        </a:lnTo>
                        <a:lnTo>
                          <a:pt x="3254" y="603"/>
                        </a:lnTo>
                        <a:lnTo>
                          <a:pt x="3025" y="784"/>
                        </a:lnTo>
                        <a:lnTo>
                          <a:pt x="2808" y="989"/>
                        </a:lnTo>
                        <a:lnTo>
                          <a:pt x="2603" y="1206"/>
                        </a:lnTo>
                        <a:lnTo>
                          <a:pt x="2434" y="1447"/>
                        </a:lnTo>
                        <a:lnTo>
                          <a:pt x="2278" y="1712"/>
                        </a:lnTo>
                        <a:lnTo>
                          <a:pt x="2205" y="1844"/>
                        </a:lnTo>
                        <a:lnTo>
                          <a:pt x="2145" y="1989"/>
                        </a:lnTo>
                        <a:lnTo>
                          <a:pt x="2097" y="2134"/>
                        </a:lnTo>
                        <a:lnTo>
                          <a:pt x="2037" y="2278"/>
                        </a:lnTo>
                        <a:lnTo>
                          <a:pt x="0" y="8894"/>
                        </a:lnTo>
                        <a:lnTo>
                          <a:pt x="5808" y="9653"/>
                        </a:lnTo>
                        <a:lnTo>
                          <a:pt x="5808" y="73"/>
                        </a:lnTo>
                        <a:lnTo>
                          <a:pt x="5664" y="49"/>
                        </a:lnTo>
                        <a:lnTo>
                          <a:pt x="5507" y="25"/>
                        </a:lnTo>
                        <a:lnTo>
                          <a:pt x="5350" y="13"/>
                        </a:lnTo>
                        <a:lnTo>
                          <a:pt x="5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p16"/>
                  <p:cNvSpPr/>
                  <p:nvPr/>
                </p:nvSpPr>
                <p:spPr>
                  <a:xfrm>
                    <a:off x="4238994" y="2073234"/>
                    <a:ext cx="121165" cy="226818"/>
                  </a:xfrm>
                  <a:custGeom>
                    <a:avLst/>
                    <a:gdLst/>
                    <a:ahLst/>
                    <a:cxnLst/>
                    <a:rect l="l" t="t" r="r" b="b"/>
                    <a:pathLst>
                      <a:path w="2929" h="5483" extrusionOk="0">
                        <a:moveTo>
                          <a:pt x="2374" y="0"/>
                        </a:moveTo>
                        <a:lnTo>
                          <a:pt x="0" y="5097"/>
                        </a:lnTo>
                        <a:lnTo>
                          <a:pt x="2928" y="5483"/>
                        </a:lnTo>
                        <a:lnTo>
                          <a:pt x="2928" y="0"/>
                        </a:lnTo>
                        <a:close/>
                      </a:path>
                    </a:pathLst>
                  </a:custGeom>
                  <a:solidFill>
                    <a:srgbClr val="BA4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p16"/>
                  <p:cNvSpPr/>
                  <p:nvPr/>
                </p:nvSpPr>
                <p:spPr>
                  <a:xfrm>
                    <a:off x="4376042" y="1479540"/>
                    <a:ext cx="270254" cy="372887"/>
                  </a:xfrm>
                  <a:custGeom>
                    <a:avLst/>
                    <a:gdLst/>
                    <a:ahLst/>
                    <a:cxnLst/>
                    <a:rect l="l" t="t" r="r" b="b"/>
                    <a:pathLst>
                      <a:path w="6533" h="9014" extrusionOk="0">
                        <a:moveTo>
                          <a:pt x="1604" y="0"/>
                        </a:moveTo>
                        <a:lnTo>
                          <a:pt x="1411" y="193"/>
                        </a:lnTo>
                        <a:lnTo>
                          <a:pt x="1242" y="386"/>
                        </a:lnTo>
                        <a:lnTo>
                          <a:pt x="1073" y="591"/>
                        </a:lnTo>
                        <a:lnTo>
                          <a:pt x="917" y="808"/>
                        </a:lnTo>
                        <a:lnTo>
                          <a:pt x="772" y="1025"/>
                        </a:lnTo>
                        <a:lnTo>
                          <a:pt x="652" y="1254"/>
                        </a:lnTo>
                        <a:lnTo>
                          <a:pt x="531" y="1483"/>
                        </a:lnTo>
                        <a:lnTo>
                          <a:pt x="423" y="1712"/>
                        </a:lnTo>
                        <a:lnTo>
                          <a:pt x="326" y="1953"/>
                        </a:lnTo>
                        <a:lnTo>
                          <a:pt x="242" y="2206"/>
                        </a:lnTo>
                        <a:lnTo>
                          <a:pt x="170" y="2459"/>
                        </a:lnTo>
                        <a:lnTo>
                          <a:pt x="109" y="2712"/>
                        </a:lnTo>
                        <a:lnTo>
                          <a:pt x="61" y="2965"/>
                        </a:lnTo>
                        <a:lnTo>
                          <a:pt x="25" y="3230"/>
                        </a:lnTo>
                        <a:lnTo>
                          <a:pt x="13" y="3495"/>
                        </a:lnTo>
                        <a:lnTo>
                          <a:pt x="1" y="3760"/>
                        </a:lnTo>
                        <a:lnTo>
                          <a:pt x="1" y="5664"/>
                        </a:lnTo>
                        <a:lnTo>
                          <a:pt x="13" y="5869"/>
                        </a:lnTo>
                        <a:lnTo>
                          <a:pt x="25" y="6074"/>
                        </a:lnTo>
                        <a:lnTo>
                          <a:pt x="49" y="6291"/>
                        </a:lnTo>
                        <a:lnTo>
                          <a:pt x="73" y="6495"/>
                        </a:lnTo>
                        <a:lnTo>
                          <a:pt x="121" y="6688"/>
                        </a:lnTo>
                        <a:lnTo>
                          <a:pt x="170" y="6893"/>
                        </a:lnTo>
                        <a:lnTo>
                          <a:pt x="230" y="7098"/>
                        </a:lnTo>
                        <a:lnTo>
                          <a:pt x="302" y="7291"/>
                        </a:lnTo>
                        <a:lnTo>
                          <a:pt x="374" y="7484"/>
                        </a:lnTo>
                        <a:lnTo>
                          <a:pt x="471" y="7664"/>
                        </a:lnTo>
                        <a:lnTo>
                          <a:pt x="579" y="7833"/>
                        </a:lnTo>
                        <a:lnTo>
                          <a:pt x="700" y="8002"/>
                        </a:lnTo>
                        <a:lnTo>
                          <a:pt x="832" y="8146"/>
                        </a:lnTo>
                        <a:lnTo>
                          <a:pt x="965" y="8291"/>
                        </a:lnTo>
                        <a:lnTo>
                          <a:pt x="1122" y="8423"/>
                        </a:lnTo>
                        <a:lnTo>
                          <a:pt x="1278" y="8544"/>
                        </a:lnTo>
                        <a:lnTo>
                          <a:pt x="1447" y="8652"/>
                        </a:lnTo>
                        <a:lnTo>
                          <a:pt x="1616" y="8749"/>
                        </a:lnTo>
                        <a:lnTo>
                          <a:pt x="1796" y="8821"/>
                        </a:lnTo>
                        <a:lnTo>
                          <a:pt x="1989" y="8893"/>
                        </a:lnTo>
                        <a:lnTo>
                          <a:pt x="2182" y="8942"/>
                        </a:lnTo>
                        <a:lnTo>
                          <a:pt x="2387" y="8990"/>
                        </a:lnTo>
                        <a:lnTo>
                          <a:pt x="2580" y="9014"/>
                        </a:lnTo>
                        <a:lnTo>
                          <a:pt x="2797" y="9014"/>
                        </a:lnTo>
                        <a:lnTo>
                          <a:pt x="3038" y="9002"/>
                        </a:lnTo>
                        <a:lnTo>
                          <a:pt x="3279" y="8966"/>
                        </a:lnTo>
                        <a:lnTo>
                          <a:pt x="3520" y="8917"/>
                        </a:lnTo>
                        <a:lnTo>
                          <a:pt x="3748" y="8833"/>
                        </a:lnTo>
                        <a:lnTo>
                          <a:pt x="3965" y="8737"/>
                        </a:lnTo>
                        <a:lnTo>
                          <a:pt x="4182" y="8628"/>
                        </a:lnTo>
                        <a:lnTo>
                          <a:pt x="4387" y="8484"/>
                        </a:lnTo>
                        <a:lnTo>
                          <a:pt x="4580" y="8327"/>
                        </a:lnTo>
                        <a:lnTo>
                          <a:pt x="6532" y="6568"/>
                        </a:lnTo>
                        <a:lnTo>
                          <a:pt x="6387" y="6435"/>
                        </a:lnTo>
                        <a:lnTo>
                          <a:pt x="6255" y="6279"/>
                        </a:lnTo>
                        <a:lnTo>
                          <a:pt x="6146" y="6122"/>
                        </a:lnTo>
                        <a:lnTo>
                          <a:pt x="6050" y="5953"/>
                        </a:lnTo>
                        <a:lnTo>
                          <a:pt x="5978" y="5772"/>
                        </a:lnTo>
                        <a:lnTo>
                          <a:pt x="5930" y="5580"/>
                        </a:lnTo>
                        <a:lnTo>
                          <a:pt x="5893" y="5387"/>
                        </a:lnTo>
                        <a:lnTo>
                          <a:pt x="5881" y="5194"/>
                        </a:lnTo>
                        <a:lnTo>
                          <a:pt x="5881" y="4290"/>
                        </a:lnTo>
                        <a:lnTo>
                          <a:pt x="5592" y="4242"/>
                        </a:lnTo>
                        <a:lnTo>
                          <a:pt x="5303" y="4170"/>
                        </a:lnTo>
                        <a:lnTo>
                          <a:pt x="5038" y="4085"/>
                        </a:lnTo>
                        <a:lnTo>
                          <a:pt x="4773" y="3977"/>
                        </a:lnTo>
                        <a:lnTo>
                          <a:pt x="4532" y="3856"/>
                        </a:lnTo>
                        <a:lnTo>
                          <a:pt x="4291" y="3724"/>
                        </a:lnTo>
                        <a:lnTo>
                          <a:pt x="4074" y="3579"/>
                        </a:lnTo>
                        <a:lnTo>
                          <a:pt x="3857" y="3435"/>
                        </a:lnTo>
                        <a:lnTo>
                          <a:pt x="3652" y="3266"/>
                        </a:lnTo>
                        <a:lnTo>
                          <a:pt x="3459" y="3097"/>
                        </a:lnTo>
                        <a:lnTo>
                          <a:pt x="3279" y="2917"/>
                        </a:lnTo>
                        <a:lnTo>
                          <a:pt x="3110" y="2736"/>
                        </a:lnTo>
                        <a:lnTo>
                          <a:pt x="2953" y="2555"/>
                        </a:lnTo>
                        <a:lnTo>
                          <a:pt x="2809" y="2362"/>
                        </a:lnTo>
                        <a:lnTo>
                          <a:pt x="2664" y="2169"/>
                        </a:lnTo>
                        <a:lnTo>
                          <a:pt x="2531" y="1977"/>
                        </a:lnTo>
                        <a:lnTo>
                          <a:pt x="2302" y="1603"/>
                        </a:lnTo>
                        <a:lnTo>
                          <a:pt x="2110" y="1242"/>
                        </a:lnTo>
                        <a:lnTo>
                          <a:pt x="1941" y="904"/>
                        </a:lnTo>
                        <a:lnTo>
                          <a:pt x="1820" y="615"/>
                        </a:lnTo>
                        <a:lnTo>
                          <a:pt x="1724" y="362"/>
                        </a:lnTo>
                        <a:lnTo>
                          <a:pt x="1652" y="169"/>
                        </a:lnTo>
                        <a:lnTo>
                          <a:pt x="1604"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p16"/>
                  <p:cNvSpPr/>
                  <p:nvPr/>
                </p:nvSpPr>
                <p:spPr>
                  <a:xfrm>
                    <a:off x="4632763" y="1652990"/>
                    <a:ext cx="102716" cy="105735"/>
                  </a:xfrm>
                  <a:custGeom>
                    <a:avLst/>
                    <a:gdLst/>
                    <a:ahLst/>
                    <a:cxnLst/>
                    <a:rect l="l" t="t" r="r" b="b"/>
                    <a:pathLst>
                      <a:path w="2483" h="2556" extrusionOk="0">
                        <a:moveTo>
                          <a:pt x="1386" y="1"/>
                        </a:moveTo>
                        <a:lnTo>
                          <a:pt x="1206" y="25"/>
                        </a:lnTo>
                        <a:lnTo>
                          <a:pt x="1049" y="85"/>
                        </a:lnTo>
                        <a:lnTo>
                          <a:pt x="880" y="158"/>
                        </a:lnTo>
                        <a:lnTo>
                          <a:pt x="736" y="254"/>
                        </a:lnTo>
                        <a:lnTo>
                          <a:pt x="603" y="374"/>
                        </a:lnTo>
                        <a:lnTo>
                          <a:pt x="471" y="495"/>
                        </a:lnTo>
                        <a:lnTo>
                          <a:pt x="362" y="640"/>
                        </a:lnTo>
                        <a:lnTo>
                          <a:pt x="278" y="796"/>
                        </a:lnTo>
                        <a:lnTo>
                          <a:pt x="206" y="965"/>
                        </a:lnTo>
                        <a:lnTo>
                          <a:pt x="133" y="1134"/>
                        </a:lnTo>
                        <a:lnTo>
                          <a:pt x="85" y="1314"/>
                        </a:lnTo>
                        <a:lnTo>
                          <a:pt x="49" y="1507"/>
                        </a:lnTo>
                        <a:lnTo>
                          <a:pt x="25" y="1700"/>
                        </a:lnTo>
                        <a:lnTo>
                          <a:pt x="13" y="1881"/>
                        </a:lnTo>
                        <a:lnTo>
                          <a:pt x="1" y="2073"/>
                        </a:lnTo>
                        <a:lnTo>
                          <a:pt x="13" y="2254"/>
                        </a:lnTo>
                        <a:lnTo>
                          <a:pt x="85" y="2314"/>
                        </a:lnTo>
                        <a:lnTo>
                          <a:pt x="169" y="2375"/>
                        </a:lnTo>
                        <a:lnTo>
                          <a:pt x="266" y="2435"/>
                        </a:lnTo>
                        <a:lnTo>
                          <a:pt x="362" y="2483"/>
                        </a:lnTo>
                        <a:lnTo>
                          <a:pt x="471" y="2519"/>
                        </a:lnTo>
                        <a:lnTo>
                          <a:pt x="567" y="2543"/>
                        </a:lnTo>
                        <a:lnTo>
                          <a:pt x="676" y="2555"/>
                        </a:lnTo>
                        <a:lnTo>
                          <a:pt x="772" y="2543"/>
                        </a:lnTo>
                        <a:lnTo>
                          <a:pt x="856" y="2531"/>
                        </a:lnTo>
                        <a:lnTo>
                          <a:pt x="953" y="2507"/>
                        </a:lnTo>
                        <a:lnTo>
                          <a:pt x="1121" y="2435"/>
                        </a:lnTo>
                        <a:lnTo>
                          <a:pt x="1302" y="2351"/>
                        </a:lnTo>
                        <a:lnTo>
                          <a:pt x="1459" y="2254"/>
                        </a:lnTo>
                        <a:lnTo>
                          <a:pt x="1676" y="2134"/>
                        </a:lnTo>
                        <a:lnTo>
                          <a:pt x="1868" y="1989"/>
                        </a:lnTo>
                        <a:lnTo>
                          <a:pt x="2061" y="1832"/>
                        </a:lnTo>
                        <a:lnTo>
                          <a:pt x="2146" y="1748"/>
                        </a:lnTo>
                        <a:lnTo>
                          <a:pt x="2218" y="1652"/>
                        </a:lnTo>
                        <a:lnTo>
                          <a:pt x="2290" y="1543"/>
                        </a:lnTo>
                        <a:lnTo>
                          <a:pt x="2350" y="1447"/>
                        </a:lnTo>
                        <a:lnTo>
                          <a:pt x="2399" y="1326"/>
                        </a:lnTo>
                        <a:lnTo>
                          <a:pt x="2447" y="1218"/>
                        </a:lnTo>
                        <a:lnTo>
                          <a:pt x="2471" y="1097"/>
                        </a:lnTo>
                        <a:lnTo>
                          <a:pt x="2483" y="977"/>
                        </a:lnTo>
                        <a:lnTo>
                          <a:pt x="2483" y="856"/>
                        </a:lnTo>
                        <a:lnTo>
                          <a:pt x="2471" y="736"/>
                        </a:lnTo>
                        <a:lnTo>
                          <a:pt x="2447" y="652"/>
                        </a:lnTo>
                        <a:lnTo>
                          <a:pt x="2411" y="567"/>
                        </a:lnTo>
                        <a:lnTo>
                          <a:pt x="2363" y="495"/>
                        </a:lnTo>
                        <a:lnTo>
                          <a:pt x="2314" y="423"/>
                        </a:lnTo>
                        <a:lnTo>
                          <a:pt x="2266" y="350"/>
                        </a:lnTo>
                        <a:lnTo>
                          <a:pt x="2206" y="290"/>
                        </a:lnTo>
                        <a:lnTo>
                          <a:pt x="2134" y="230"/>
                        </a:lnTo>
                        <a:lnTo>
                          <a:pt x="2061" y="182"/>
                        </a:lnTo>
                        <a:lnTo>
                          <a:pt x="1905" y="97"/>
                        </a:lnTo>
                        <a:lnTo>
                          <a:pt x="1736" y="37"/>
                        </a:lnTo>
                        <a:lnTo>
                          <a:pt x="1652" y="13"/>
                        </a:lnTo>
                        <a:lnTo>
                          <a:pt x="1567" y="1"/>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p16"/>
                  <p:cNvSpPr/>
                  <p:nvPr/>
                </p:nvSpPr>
                <p:spPr>
                  <a:xfrm>
                    <a:off x="4647738" y="1667468"/>
                    <a:ext cx="73303" cy="76282"/>
                  </a:xfrm>
                  <a:custGeom>
                    <a:avLst/>
                    <a:gdLst/>
                    <a:ahLst/>
                    <a:cxnLst/>
                    <a:rect l="l" t="t" r="r" b="b"/>
                    <a:pathLst>
                      <a:path w="1772" h="1844" extrusionOk="0">
                        <a:moveTo>
                          <a:pt x="1049" y="0"/>
                        </a:moveTo>
                        <a:lnTo>
                          <a:pt x="928" y="24"/>
                        </a:lnTo>
                        <a:lnTo>
                          <a:pt x="808" y="61"/>
                        </a:lnTo>
                        <a:lnTo>
                          <a:pt x="699" y="121"/>
                        </a:lnTo>
                        <a:lnTo>
                          <a:pt x="591" y="193"/>
                        </a:lnTo>
                        <a:lnTo>
                          <a:pt x="482" y="277"/>
                        </a:lnTo>
                        <a:lnTo>
                          <a:pt x="386" y="374"/>
                        </a:lnTo>
                        <a:lnTo>
                          <a:pt x="301" y="482"/>
                        </a:lnTo>
                        <a:lnTo>
                          <a:pt x="229" y="615"/>
                        </a:lnTo>
                        <a:lnTo>
                          <a:pt x="169" y="723"/>
                        </a:lnTo>
                        <a:lnTo>
                          <a:pt x="121" y="856"/>
                        </a:lnTo>
                        <a:lnTo>
                          <a:pt x="85" y="988"/>
                        </a:lnTo>
                        <a:lnTo>
                          <a:pt x="48" y="1133"/>
                        </a:lnTo>
                        <a:lnTo>
                          <a:pt x="24" y="1278"/>
                        </a:lnTo>
                        <a:lnTo>
                          <a:pt x="12" y="1434"/>
                        </a:lnTo>
                        <a:lnTo>
                          <a:pt x="0" y="1579"/>
                        </a:lnTo>
                        <a:lnTo>
                          <a:pt x="0" y="1736"/>
                        </a:lnTo>
                        <a:lnTo>
                          <a:pt x="73" y="1772"/>
                        </a:lnTo>
                        <a:lnTo>
                          <a:pt x="157" y="1808"/>
                        </a:lnTo>
                        <a:lnTo>
                          <a:pt x="241" y="1832"/>
                        </a:lnTo>
                        <a:lnTo>
                          <a:pt x="326" y="1844"/>
                        </a:lnTo>
                        <a:lnTo>
                          <a:pt x="350" y="1844"/>
                        </a:lnTo>
                        <a:lnTo>
                          <a:pt x="494" y="1808"/>
                        </a:lnTo>
                        <a:lnTo>
                          <a:pt x="639" y="1760"/>
                        </a:lnTo>
                        <a:lnTo>
                          <a:pt x="783" y="1687"/>
                        </a:lnTo>
                        <a:lnTo>
                          <a:pt x="916" y="1603"/>
                        </a:lnTo>
                        <a:lnTo>
                          <a:pt x="1097" y="1495"/>
                        </a:lnTo>
                        <a:lnTo>
                          <a:pt x="1265" y="1374"/>
                        </a:lnTo>
                        <a:lnTo>
                          <a:pt x="1434" y="1241"/>
                        </a:lnTo>
                        <a:lnTo>
                          <a:pt x="1506" y="1157"/>
                        </a:lnTo>
                        <a:lnTo>
                          <a:pt x="1579" y="1085"/>
                        </a:lnTo>
                        <a:lnTo>
                          <a:pt x="1627" y="1000"/>
                        </a:lnTo>
                        <a:lnTo>
                          <a:pt x="1675" y="928"/>
                        </a:lnTo>
                        <a:lnTo>
                          <a:pt x="1711" y="844"/>
                        </a:lnTo>
                        <a:lnTo>
                          <a:pt x="1735" y="772"/>
                        </a:lnTo>
                        <a:lnTo>
                          <a:pt x="1760" y="687"/>
                        </a:lnTo>
                        <a:lnTo>
                          <a:pt x="1772" y="615"/>
                        </a:lnTo>
                        <a:lnTo>
                          <a:pt x="1772" y="531"/>
                        </a:lnTo>
                        <a:lnTo>
                          <a:pt x="1760" y="458"/>
                        </a:lnTo>
                        <a:lnTo>
                          <a:pt x="1723" y="374"/>
                        </a:lnTo>
                        <a:lnTo>
                          <a:pt x="1675" y="277"/>
                        </a:lnTo>
                        <a:lnTo>
                          <a:pt x="1603" y="205"/>
                        </a:lnTo>
                        <a:lnTo>
                          <a:pt x="1519" y="133"/>
                        </a:lnTo>
                        <a:lnTo>
                          <a:pt x="1434" y="85"/>
                        </a:lnTo>
                        <a:lnTo>
                          <a:pt x="1326" y="36"/>
                        </a:lnTo>
                        <a:lnTo>
                          <a:pt x="1217" y="12"/>
                        </a:lnTo>
                        <a:lnTo>
                          <a:pt x="1109"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p16"/>
                  <p:cNvSpPr/>
                  <p:nvPr/>
                </p:nvSpPr>
                <p:spPr>
                  <a:xfrm>
                    <a:off x="4278872" y="1898749"/>
                    <a:ext cx="543362" cy="682481"/>
                  </a:xfrm>
                  <a:custGeom>
                    <a:avLst/>
                    <a:gdLst/>
                    <a:ahLst/>
                    <a:cxnLst/>
                    <a:rect l="l" t="t" r="r" b="b"/>
                    <a:pathLst>
                      <a:path w="13135" h="16498" extrusionOk="0">
                        <a:moveTo>
                          <a:pt x="12809" y="1"/>
                        </a:moveTo>
                        <a:lnTo>
                          <a:pt x="10857" y="507"/>
                        </a:lnTo>
                        <a:lnTo>
                          <a:pt x="10809" y="856"/>
                        </a:lnTo>
                        <a:lnTo>
                          <a:pt x="10737" y="1206"/>
                        </a:lnTo>
                        <a:lnTo>
                          <a:pt x="10652" y="1555"/>
                        </a:lnTo>
                        <a:lnTo>
                          <a:pt x="10532" y="1892"/>
                        </a:lnTo>
                        <a:lnTo>
                          <a:pt x="10472" y="2049"/>
                        </a:lnTo>
                        <a:lnTo>
                          <a:pt x="10399" y="2206"/>
                        </a:lnTo>
                        <a:lnTo>
                          <a:pt x="10315" y="2362"/>
                        </a:lnTo>
                        <a:lnTo>
                          <a:pt x="10231" y="2507"/>
                        </a:lnTo>
                        <a:lnTo>
                          <a:pt x="10134" y="2664"/>
                        </a:lnTo>
                        <a:lnTo>
                          <a:pt x="10026" y="2796"/>
                        </a:lnTo>
                        <a:lnTo>
                          <a:pt x="9917" y="2941"/>
                        </a:lnTo>
                        <a:lnTo>
                          <a:pt x="9797" y="3073"/>
                        </a:lnTo>
                        <a:lnTo>
                          <a:pt x="9616" y="3242"/>
                        </a:lnTo>
                        <a:lnTo>
                          <a:pt x="9411" y="3399"/>
                        </a:lnTo>
                        <a:lnTo>
                          <a:pt x="9206" y="3531"/>
                        </a:lnTo>
                        <a:lnTo>
                          <a:pt x="8977" y="3652"/>
                        </a:lnTo>
                        <a:lnTo>
                          <a:pt x="8749" y="3760"/>
                        </a:lnTo>
                        <a:lnTo>
                          <a:pt x="8508" y="3845"/>
                        </a:lnTo>
                        <a:lnTo>
                          <a:pt x="8267" y="3905"/>
                        </a:lnTo>
                        <a:lnTo>
                          <a:pt x="8013" y="3953"/>
                        </a:lnTo>
                        <a:lnTo>
                          <a:pt x="7760" y="3977"/>
                        </a:lnTo>
                        <a:lnTo>
                          <a:pt x="7507" y="3977"/>
                        </a:lnTo>
                        <a:lnTo>
                          <a:pt x="7254" y="3965"/>
                        </a:lnTo>
                        <a:lnTo>
                          <a:pt x="7001" y="3929"/>
                        </a:lnTo>
                        <a:lnTo>
                          <a:pt x="6748" y="3869"/>
                        </a:lnTo>
                        <a:lnTo>
                          <a:pt x="6507" y="3796"/>
                        </a:lnTo>
                        <a:lnTo>
                          <a:pt x="6278" y="3688"/>
                        </a:lnTo>
                        <a:lnTo>
                          <a:pt x="6049" y="3567"/>
                        </a:lnTo>
                        <a:lnTo>
                          <a:pt x="5869" y="3459"/>
                        </a:lnTo>
                        <a:lnTo>
                          <a:pt x="5712" y="3326"/>
                        </a:lnTo>
                        <a:lnTo>
                          <a:pt x="5543" y="3194"/>
                        </a:lnTo>
                        <a:lnTo>
                          <a:pt x="5399" y="3037"/>
                        </a:lnTo>
                        <a:lnTo>
                          <a:pt x="5266" y="2881"/>
                        </a:lnTo>
                        <a:lnTo>
                          <a:pt x="5133" y="2700"/>
                        </a:lnTo>
                        <a:lnTo>
                          <a:pt x="5025" y="2531"/>
                        </a:lnTo>
                        <a:lnTo>
                          <a:pt x="4917" y="2338"/>
                        </a:lnTo>
                        <a:lnTo>
                          <a:pt x="4832" y="2145"/>
                        </a:lnTo>
                        <a:lnTo>
                          <a:pt x="4760" y="1953"/>
                        </a:lnTo>
                        <a:lnTo>
                          <a:pt x="4688" y="1748"/>
                        </a:lnTo>
                        <a:lnTo>
                          <a:pt x="4639" y="1543"/>
                        </a:lnTo>
                        <a:lnTo>
                          <a:pt x="4603" y="1326"/>
                        </a:lnTo>
                        <a:lnTo>
                          <a:pt x="4579" y="1121"/>
                        </a:lnTo>
                        <a:lnTo>
                          <a:pt x="4579" y="904"/>
                        </a:lnTo>
                        <a:lnTo>
                          <a:pt x="4579" y="699"/>
                        </a:lnTo>
                        <a:lnTo>
                          <a:pt x="1964" y="121"/>
                        </a:lnTo>
                        <a:lnTo>
                          <a:pt x="1205" y="5797"/>
                        </a:lnTo>
                        <a:lnTo>
                          <a:pt x="217" y="8303"/>
                        </a:lnTo>
                        <a:lnTo>
                          <a:pt x="121" y="8556"/>
                        </a:lnTo>
                        <a:lnTo>
                          <a:pt x="60" y="8821"/>
                        </a:lnTo>
                        <a:lnTo>
                          <a:pt x="24" y="9086"/>
                        </a:lnTo>
                        <a:lnTo>
                          <a:pt x="0" y="9351"/>
                        </a:lnTo>
                        <a:lnTo>
                          <a:pt x="12" y="9616"/>
                        </a:lnTo>
                        <a:lnTo>
                          <a:pt x="36" y="9870"/>
                        </a:lnTo>
                        <a:lnTo>
                          <a:pt x="85" y="10123"/>
                        </a:lnTo>
                        <a:lnTo>
                          <a:pt x="169" y="10376"/>
                        </a:lnTo>
                        <a:lnTo>
                          <a:pt x="253" y="10617"/>
                        </a:lnTo>
                        <a:lnTo>
                          <a:pt x="374" y="10846"/>
                        </a:lnTo>
                        <a:lnTo>
                          <a:pt x="506" y="11075"/>
                        </a:lnTo>
                        <a:lnTo>
                          <a:pt x="663" y="11279"/>
                        </a:lnTo>
                        <a:lnTo>
                          <a:pt x="832" y="11484"/>
                        </a:lnTo>
                        <a:lnTo>
                          <a:pt x="1024" y="11665"/>
                        </a:lnTo>
                        <a:lnTo>
                          <a:pt x="1241" y="11834"/>
                        </a:lnTo>
                        <a:lnTo>
                          <a:pt x="1458" y="11978"/>
                        </a:lnTo>
                        <a:lnTo>
                          <a:pt x="1567" y="12063"/>
                        </a:lnTo>
                        <a:lnTo>
                          <a:pt x="1663" y="12147"/>
                        </a:lnTo>
                        <a:lnTo>
                          <a:pt x="1747" y="12231"/>
                        </a:lnTo>
                        <a:lnTo>
                          <a:pt x="1820" y="12340"/>
                        </a:lnTo>
                        <a:lnTo>
                          <a:pt x="1880" y="12448"/>
                        </a:lnTo>
                        <a:lnTo>
                          <a:pt x="1928" y="12569"/>
                        </a:lnTo>
                        <a:lnTo>
                          <a:pt x="1964" y="12689"/>
                        </a:lnTo>
                        <a:lnTo>
                          <a:pt x="1976" y="12822"/>
                        </a:lnTo>
                        <a:lnTo>
                          <a:pt x="2229" y="16497"/>
                        </a:lnTo>
                        <a:lnTo>
                          <a:pt x="13135" y="16497"/>
                        </a:lnTo>
                        <a:lnTo>
                          <a:pt x="12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p16"/>
                  <p:cNvSpPr/>
                  <p:nvPr/>
                </p:nvSpPr>
                <p:spPr>
                  <a:xfrm>
                    <a:off x="4285821" y="1996954"/>
                    <a:ext cx="63375" cy="247295"/>
                  </a:xfrm>
                  <a:custGeom>
                    <a:avLst/>
                    <a:gdLst/>
                    <a:ahLst/>
                    <a:cxnLst/>
                    <a:rect l="l" t="t" r="r" b="b"/>
                    <a:pathLst>
                      <a:path w="1532" h="5978" extrusionOk="0">
                        <a:moveTo>
                          <a:pt x="1459" y="0"/>
                        </a:moveTo>
                        <a:lnTo>
                          <a:pt x="1447" y="25"/>
                        </a:lnTo>
                        <a:lnTo>
                          <a:pt x="1447" y="37"/>
                        </a:lnTo>
                        <a:lnTo>
                          <a:pt x="989" y="3411"/>
                        </a:lnTo>
                        <a:lnTo>
                          <a:pt x="1" y="5917"/>
                        </a:lnTo>
                        <a:lnTo>
                          <a:pt x="1" y="5953"/>
                        </a:lnTo>
                        <a:lnTo>
                          <a:pt x="25" y="5965"/>
                        </a:lnTo>
                        <a:lnTo>
                          <a:pt x="49" y="5977"/>
                        </a:lnTo>
                        <a:lnTo>
                          <a:pt x="73" y="5965"/>
                        </a:lnTo>
                        <a:lnTo>
                          <a:pt x="85" y="5941"/>
                        </a:lnTo>
                        <a:lnTo>
                          <a:pt x="1073" y="3435"/>
                        </a:lnTo>
                        <a:lnTo>
                          <a:pt x="1531" y="49"/>
                        </a:lnTo>
                        <a:lnTo>
                          <a:pt x="1519" y="12"/>
                        </a:lnTo>
                        <a:lnTo>
                          <a:pt x="1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p16"/>
                  <p:cNvSpPr/>
                  <p:nvPr/>
                </p:nvSpPr>
                <p:spPr>
                  <a:xfrm>
                    <a:off x="4118369" y="2205318"/>
                    <a:ext cx="418763" cy="426747"/>
                  </a:xfrm>
                  <a:custGeom>
                    <a:avLst/>
                    <a:gdLst/>
                    <a:ahLst/>
                    <a:cxnLst/>
                    <a:rect l="l" t="t" r="r" b="b"/>
                    <a:pathLst>
                      <a:path w="10123" h="10316" extrusionOk="0">
                        <a:moveTo>
                          <a:pt x="8845" y="0"/>
                        </a:moveTo>
                        <a:lnTo>
                          <a:pt x="6302" y="2290"/>
                        </a:lnTo>
                        <a:lnTo>
                          <a:pt x="5676" y="2844"/>
                        </a:lnTo>
                        <a:lnTo>
                          <a:pt x="4543" y="3868"/>
                        </a:lnTo>
                        <a:lnTo>
                          <a:pt x="0" y="7941"/>
                        </a:lnTo>
                        <a:lnTo>
                          <a:pt x="48" y="8110"/>
                        </a:lnTo>
                        <a:lnTo>
                          <a:pt x="109" y="8279"/>
                        </a:lnTo>
                        <a:lnTo>
                          <a:pt x="169" y="8447"/>
                        </a:lnTo>
                        <a:lnTo>
                          <a:pt x="241" y="8604"/>
                        </a:lnTo>
                        <a:lnTo>
                          <a:pt x="325" y="8761"/>
                        </a:lnTo>
                        <a:lnTo>
                          <a:pt x="422" y="8917"/>
                        </a:lnTo>
                        <a:lnTo>
                          <a:pt x="518" y="9062"/>
                        </a:lnTo>
                        <a:lnTo>
                          <a:pt x="627" y="9194"/>
                        </a:lnTo>
                        <a:lnTo>
                          <a:pt x="747" y="9339"/>
                        </a:lnTo>
                        <a:lnTo>
                          <a:pt x="868" y="9460"/>
                        </a:lnTo>
                        <a:lnTo>
                          <a:pt x="1000" y="9580"/>
                        </a:lnTo>
                        <a:lnTo>
                          <a:pt x="1145" y="9689"/>
                        </a:lnTo>
                        <a:lnTo>
                          <a:pt x="1289" y="9797"/>
                        </a:lnTo>
                        <a:lnTo>
                          <a:pt x="1446" y="9893"/>
                        </a:lnTo>
                        <a:lnTo>
                          <a:pt x="1603" y="9978"/>
                        </a:lnTo>
                        <a:lnTo>
                          <a:pt x="1771" y="10062"/>
                        </a:lnTo>
                        <a:lnTo>
                          <a:pt x="2024" y="10158"/>
                        </a:lnTo>
                        <a:lnTo>
                          <a:pt x="2290" y="10231"/>
                        </a:lnTo>
                        <a:lnTo>
                          <a:pt x="2555" y="10279"/>
                        </a:lnTo>
                        <a:lnTo>
                          <a:pt x="2820" y="10303"/>
                        </a:lnTo>
                        <a:lnTo>
                          <a:pt x="3085" y="10315"/>
                        </a:lnTo>
                        <a:lnTo>
                          <a:pt x="3338" y="10291"/>
                        </a:lnTo>
                        <a:lnTo>
                          <a:pt x="3603" y="10255"/>
                        </a:lnTo>
                        <a:lnTo>
                          <a:pt x="3856" y="10183"/>
                        </a:lnTo>
                        <a:lnTo>
                          <a:pt x="4097" y="10098"/>
                        </a:lnTo>
                        <a:lnTo>
                          <a:pt x="4338" y="9990"/>
                        </a:lnTo>
                        <a:lnTo>
                          <a:pt x="4567" y="9869"/>
                        </a:lnTo>
                        <a:lnTo>
                          <a:pt x="4796" y="9725"/>
                        </a:lnTo>
                        <a:lnTo>
                          <a:pt x="5001" y="9556"/>
                        </a:lnTo>
                        <a:lnTo>
                          <a:pt x="5194" y="9375"/>
                        </a:lnTo>
                        <a:lnTo>
                          <a:pt x="5374" y="9170"/>
                        </a:lnTo>
                        <a:lnTo>
                          <a:pt x="5531" y="8941"/>
                        </a:lnTo>
                        <a:lnTo>
                          <a:pt x="10122" y="2037"/>
                        </a:lnTo>
                        <a:lnTo>
                          <a:pt x="8845"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p16"/>
                  <p:cNvSpPr/>
                  <p:nvPr/>
                </p:nvSpPr>
                <p:spPr>
                  <a:xfrm>
                    <a:off x="4475239" y="2205318"/>
                    <a:ext cx="61886" cy="124144"/>
                  </a:xfrm>
                  <a:custGeom>
                    <a:avLst/>
                    <a:gdLst/>
                    <a:ahLst/>
                    <a:cxnLst/>
                    <a:rect l="l" t="t" r="r" b="b"/>
                    <a:pathLst>
                      <a:path w="1496" h="3001" extrusionOk="0">
                        <a:moveTo>
                          <a:pt x="218" y="0"/>
                        </a:moveTo>
                        <a:lnTo>
                          <a:pt x="1" y="193"/>
                        </a:lnTo>
                        <a:lnTo>
                          <a:pt x="856" y="3001"/>
                        </a:lnTo>
                        <a:lnTo>
                          <a:pt x="1495" y="2037"/>
                        </a:lnTo>
                        <a:lnTo>
                          <a:pt x="218"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p16"/>
                  <p:cNvSpPr/>
                  <p:nvPr/>
                </p:nvSpPr>
                <p:spPr>
                  <a:xfrm>
                    <a:off x="4175165" y="2244699"/>
                    <a:ext cx="264752" cy="238318"/>
                  </a:xfrm>
                  <a:custGeom>
                    <a:avLst/>
                    <a:gdLst/>
                    <a:ahLst/>
                    <a:cxnLst/>
                    <a:rect l="l" t="t" r="r" b="b"/>
                    <a:pathLst>
                      <a:path w="6400" h="5761" extrusionOk="0">
                        <a:moveTo>
                          <a:pt x="6363" y="0"/>
                        </a:moveTo>
                        <a:lnTo>
                          <a:pt x="6327" y="12"/>
                        </a:lnTo>
                        <a:lnTo>
                          <a:pt x="13" y="5688"/>
                        </a:lnTo>
                        <a:lnTo>
                          <a:pt x="1" y="5712"/>
                        </a:lnTo>
                        <a:lnTo>
                          <a:pt x="13" y="5748"/>
                        </a:lnTo>
                        <a:lnTo>
                          <a:pt x="25" y="5760"/>
                        </a:lnTo>
                        <a:lnTo>
                          <a:pt x="49" y="5760"/>
                        </a:lnTo>
                        <a:lnTo>
                          <a:pt x="73" y="5748"/>
                        </a:lnTo>
                        <a:lnTo>
                          <a:pt x="6387" y="85"/>
                        </a:lnTo>
                        <a:lnTo>
                          <a:pt x="6399" y="48"/>
                        </a:lnTo>
                        <a:lnTo>
                          <a:pt x="6387" y="24"/>
                        </a:ln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p16"/>
                  <p:cNvSpPr/>
                  <p:nvPr/>
                </p:nvSpPr>
                <p:spPr>
                  <a:xfrm>
                    <a:off x="4808737" y="1894282"/>
                    <a:ext cx="224336" cy="412765"/>
                  </a:xfrm>
                  <a:custGeom>
                    <a:avLst/>
                    <a:gdLst/>
                    <a:ahLst/>
                    <a:cxnLst/>
                    <a:rect l="l" t="t" r="r" b="b"/>
                    <a:pathLst>
                      <a:path w="5423" h="9978" extrusionOk="0">
                        <a:moveTo>
                          <a:pt x="784" y="0"/>
                        </a:moveTo>
                        <a:lnTo>
                          <a:pt x="591" y="12"/>
                        </a:lnTo>
                        <a:lnTo>
                          <a:pt x="398" y="36"/>
                        </a:lnTo>
                        <a:lnTo>
                          <a:pt x="205" y="72"/>
                        </a:lnTo>
                        <a:lnTo>
                          <a:pt x="0" y="109"/>
                        </a:lnTo>
                        <a:lnTo>
                          <a:pt x="205" y="9978"/>
                        </a:lnTo>
                        <a:lnTo>
                          <a:pt x="5423" y="9182"/>
                        </a:lnTo>
                        <a:lnTo>
                          <a:pt x="4507" y="3109"/>
                        </a:lnTo>
                        <a:lnTo>
                          <a:pt x="4471" y="2904"/>
                        </a:lnTo>
                        <a:lnTo>
                          <a:pt x="4435" y="2711"/>
                        </a:lnTo>
                        <a:lnTo>
                          <a:pt x="4375" y="2531"/>
                        </a:lnTo>
                        <a:lnTo>
                          <a:pt x="4314" y="2338"/>
                        </a:lnTo>
                        <a:lnTo>
                          <a:pt x="4230" y="2169"/>
                        </a:lnTo>
                        <a:lnTo>
                          <a:pt x="4158" y="1988"/>
                        </a:lnTo>
                        <a:lnTo>
                          <a:pt x="4061" y="1820"/>
                        </a:lnTo>
                        <a:lnTo>
                          <a:pt x="3965" y="1663"/>
                        </a:lnTo>
                        <a:lnTo>
                          <a:pt x="3856" y="1506"/>
                        </a:lnTo>
                        <a:lnTo>
                          <a:pt x="3748" y="1362"/>
                        </a:lnTo>
                        <a:lnTo>
                          <a:pt x="3627" y="1217"/>
                        </a:lnTo>
                        <a:lnTo>
                          <a:pt x="3495" y="1085"/>
                        </a:lnTo>
                        <a:lnTo>
                          <a:pt x="3362" y="952"/>
                        </a:lnTo>
                        <a:lnTo>
                          <a:pt x="3218" y="832"/>
                        </a:lnTo>
                        <a:lnTo>
                          <a:pt x="3073" y="711"/>
                        </a:lnTo>
                        <a:lnTo>
                          <a:pt x="2916" y="615"/>
                        </a:lnTo>
                        <a:lnTo>
                          <a:pt x="2760" y="506"/>
                        </a:lnTo>
                        <a:lnTo>
                          <a:pt x="2603" y="422"/>
                        </a:lnTo>
                        <a:lnTo>
                          <a:pt x="2434" y="338"/>
                        </a:lnTo>
                        <a:lnTo>
                          <a:pt x="2266" y="265"/>
                        </a:lnTo>
                        <a:lnTo>
                          <a:pt x="2085" y="193"/>
                        </a:lnTo>
                        <a:lnTo>
                          <a:pt x="1916" y="145"/>
                        </a:lnTo>
                        <a:lnTo>
                          <a:pt x="1736" y="96"/>
                        </a:lnTo>
                        <a:lnTo>
                          <a:pt x="1543" y="60"/>
                        </a:lnTo>
                        <a:lnTo>
                          <a:pt x="1362" y="24"/>
                        </a:lnTo>
                        <a:lnTo>
                          <a:pt x="1169" y="12"/>
                        </a:lnTo>
                        <a:lnTo>
                          <a:pt x="9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p16"/>
                  <p:cNvSpPr/>
                  <p:nvPr/>
                </p:nvSpPr>
                <p:spPr>
                  <a:xfrm>
                    <a:off x="4447854" y="2045311"/>
                    <a:ext cx="560323" cy="618155"/>
                  </a:xfrm>
                  <a:custGeom>
                    <a:avLst/>
                    <a:gdLst/>
                    <a:ahLst/>
                    <a:cxnLst/>
                    <a:rect l="l" t="t" r="r" b="b"/>
                    <a:pathLst>
                      <a:path w="13545" h="14943" extrusionOk="0">
                        <a:moveTo>
                          <a:pt x="2049" y="0"/>
                        </a:moveTo>
                        <a:lnTo>
                          <a:pt x="1940" y="24"/>
                        </a:lnTo>
                        <a:lnTo>
                          <a:pt x="1832" y="48"/>
                        </a:lnTo>
                        <a:lnTo>
                          <a:pt x="1735" y="97"/>
                        </a:lnTo>
                        <a:lnTo>
                          <a:pt x="1627" y="145"/>
                        </a:lnTo>
                        <a:lnTo>
                          <a:pt x="1530" y="205"/>
                        </a:lnTo>
                        <a:lnTo>
                          <a:pt x="579" y="904"/>
                        </a:lnTo>
                        <a:lnTo>
                          <a:pt x="470" y="988"/>
                        </a:lnTo>
                        <a:lnTo>
                          <a:pt x="374" y="1085"/>
                        </a:lnTo>
                        <a:lnTo>
                          <a:pt x="289" y="1181"/>
                        </a:lnTo>
                        <a:lnTo>
                          <a:pt x="217" y="1290"/>
                        </a:lnTo>
                        <a:lnTo>
                          <a:pt x="157" y="1410"/>
                        </a:lnTo>
                        <a:lnTo>
                          <a:pt x="97" y="1531"/>
                        </a:lnTo>
                        <a:lnTo>
                          <a:pt x="60" y="1651"/>
                        </a:lnTo>
                        <a:lnTo>
                          <a:pt x="24" y="1772"/>
                        </a:lnTo>
                        <a:lnTo>
                          <a:pt x="12" y="1904"/>
                        </a:lnTo>
                        <a:lnTo>
                          <a:pt x="0" y="2037"/>
                        </a:lnTo>
                        <a:lnTo>
                          <a:pt x="0" y="2169"/>
                        </a:lnTo>
                        <a:lnTo>
                          <a:pt x="24" y="2290"/>
                        </a:lnTo>
                        <a:lnTo>
                          <a:pt x="48" y="2422"/>
                        </a:lnTo>
                        <a:lnTo>
                          <a:pt x="97" y="2555"/>
                        </a:lnTo>
                        <a:lnTo>
                          <a:pt x="145" y="2675"/>
                        </a:lnTo>
                        <a:lnTo>
                          <a:pt x="217" y="2796"/>
                        </a:lnTo>
                        <a:lnTo>
                          <a:pt x="1832" y="5399"/>
                        </a:lnTo>
                        <a:lnTo>
                          <a:pt x="7013" y="13340"/>
                        </a:lnTo>
                        <a:lnTo>
                          <a:pt x="7110" y="13472"/>
                        </a:lnTo>
                        <a:lnTo>
                          <a:pt x="7206" y="13605"/>
                        </a:lnTo>
                        <a:lnTo>
                          <a:pt x="7315" y="13725"/>
                        </a:lnTo>
                        <a:lnTo>
                          <a:pt x="7423" y="13846"/>
                        </a:lnTo>
                        <a:lnTo>
                          <a:pt x="7543" y="13966"/>
                        </a:lnTo>
                        <a:lnTo>
                          <a:pt x="7664" y="14075"/>
                        </a:lnTo>
                        <a:lnTo>
                          <a:pt x="7784" y="14171"/>
                        </a:lnTo>
                        <a:lnTo>
                          <a:pt x="7905" y="14267"/>
                        </a:lnTo>
                        <a:lnTo>
                          <a:pt x="8182" y="14448"/>
                        </a:lnTo>
                        <a:lnTo>
                          <a:pt x="8459" y="14593"/>
                        </a:lnTo>
                        <a:lnTo>
                          <a:pt x="8748" y="14713"/>
                        </a:lnTo>
                        <a:lnTo>
                          <a:pt x="9038" y="14810"/>
                        </a:lnTo>
                        <a:lnTo>
                          <a:pt x="9351" y="14882"/>
                        </a:lnTo>
                        <a:lnTo>
                          <a:pt x="9664" y="14930"/>
                        </a:lnTo>
                        <a:lnTo>
                          <a:pt x="9978" y="14942"/>
                        </a:lnTo>
                        <a:lnTo>
                          <a:pt x="10291" y="14930"/>
                        </a:lnTo>
                        <a:lnTo>
                          <a:pt x="10448" y="14918"/>
                        </a:lnTo>
                        <a:lnTo>
                          <a:pt x="10616" y="14894"/>
                        </a:lnTo>
                        <a:lnTo>
                          <a:pt x="10773" y="14858"/>
                        </a:lnTo>
                        <a:lnTo>
                          <a:pt x="10930" y="14822"/>
                        </a:lnTo>
                        <a:lnTo>
                          <a:pt x="11086" y="14774"/>
                        </a:lnTo>
                        <a:lnTo>
                          <a:pt x="11243" y="14713"/>
                        </a:lnTo>
                        <a:lnTo>
                          <a:pt x="11387" y="14653"/>
                        </a:lnTo>
                        <a:lnTo>
                          <a:pt x="11544" y="14581"/>
                        </a:lnTo>
                        <a:lnTo>
                          <a:pt x="11785" y="14460"/>
                        </a:lnTo>
                        <a:lnTo>
                          <a:pt x="12014" y="14316"/>
                        </a:lnTo>
                        <a:lnTo>
                          <a:pt x="12231" y="14147"/>
                        </a:lnTo>
                        <a:lnTo>
                          <a:pt x="12436" y="13966"/>
                        </a:lnTo>
                        <a:lnTo>
                          <a:pt x="12617" y="13785"/>
                        </a:lnTo>
                        <a:lnTo>
                          <a:pt x="12785" y="13581"/>
                        </a:lnTo>
                        <a:lnTo>
                          <a:pt x="12942" y="13364"/>
                        </a:lnTo>
                        <a:lnTo>
                          <a:pt x="13086" y="13135"/>
                        </a:lnTo>
                        <a:lnTo>
                          <a:pt x="13207" y="12906"/>
                        </a:lnTo>
                        <a:lnTo>
                          <a:pt x="13315" y="12653"/>
                        </a:lnTo>
                        <a:lnTo>
                          <a:pt x="13400" y="12412"/>
                        </a:lnTo>
                        <a:lnTo>
                          <a:pt x="13460" y="12147"/>
                        </a:lnTo>
                        <a:lnTo>
                          <a:pt x="13508" y="11882"/>
                        </a:lnTo>
                        <a:lnTo>
                          <a:pt x="13532" y="11616"/>
                        </a:lnTo>
                        <a:lnTo>
                          <a:pt x="13544" y="11339"/>
                        </a:lnTo>
                        <a:lnTo>
                          <a:pt x="13532" y="11062"/>
                        </a:lnTo>
                        <a:lnTo>
                          <a:pt x="13038" y="5700"/>
                        </a:lnTo>
                        <a:lnTo>
                          <a:pt x="8929" y="6327"/>
                        </a:lnTo>
                        <a:lnTo>
                          <a:pt x="8977" y="8821"/>
                        </a:lnTo>
                        <a:lnTo>
                          <a:pt x="4182" y="4917"/>
                        </a:lnTo>
                        <a:lnTo>
                          <a:pt x="4676" y="2856"/>
                        </a:lnTo>
                        <a:lnTo>
                          <a:pt x="4748" y="2543"/>
                        </a:lnTo>
                        <a:lnTo>
                          <a:pt x="4796" y="2217"/>
                        </a:lnTo>
                        <a:lnTo>
                          <a:pt x="4820" y="1904"/>
                        </a:lnTo>
                        <a:lnTo>
                          <a:pt x="4832" y="1579"/>
                        </a:lnTo>
                        <a:lnTo>
                          <a:pt x="4820" y="1470"/>
                        </a:lnTo>
                        <a:lnTo>
                          <a:pt x="4784" y="1362"/>
                        </a:lnTo>
                        <a:lnTo>
                          <a:pt x="4736" y="1266"/>
                        </a:lnTo>
                        <a:lnTo>
                          <a:pt x="4664" y="1181"/>
                        </a:lnTo>
                        <a:lnTo>
                          <a:pt x="4579" y="1109"/>
                        </a:lnTo>
                        <a:lnTo>
                          <a:pt x="4483" y="1061"/>
                        </a:lnTo>
                        <a:lnTo>
                          <a:pt x="4374" y="1025"/>
                        </a:lnTo>
                        <a:lnTo>
                          <a:pt x="4266" y="1012"/>
                        </a:lnTo>
                        <a:lnTo>
                          <a:pt x="4194" y="1012"/>
                        </a:lnTo>
                        <a:lnTo>
                          <a:pt x="4133" y="1025"/>
                        </a:lnTo>
                        <a:lnTo>
                          <a:pt x="4061" y="1049"/>
                        </a:lnTo>
                        <a:lnTo>
                          <a:pt x="4001" y="1073"/>
                        </a:lnTo>
                        <a:lnTo>
                          <a:pt x="3941" y="1109"/>
                        </a:lnTo>
                        <a:lnTo>
                          <a:pt x="3892" y="1145"/>
                        </a:lnTo>
                        <a:lnTo>
                          <a:pt x="3844" y="1193"/>
                        </a:lnTo>
                        <a:lnTo>
                          <a:pt x="3796" y="1253"/>
                        </a:lnTo>
                        <a:lnTo>
                          <a:pt x="3627" y="1482"/>
                        </a:lnTo>
                        <a:lnTo>
                          <a:pt x="3085" y="530"/>
                        </a:lnTo>
                        <a:lnTo>
                          <a:pt x="3013" y="434"/>
                        </a:lnTo>
                        <a:lnTo>
                          <a:pt x="2940" y="350"/>
                        </a:lnTo>
                        <a:lnTo>
                          <a:pt x="2868" y="265"/>
                        </a:lnTo>
                        <a:lnTo>
                          <a:pt x="2772" y="193"/>
                        </a:lnTo>
                        <a:lnTo>
                          <a:pt x="2687" y="133"/>
                        </a:lnTo>
                        <a:lnTo>
                          <a:pt x="2579" y="85"/>
                        </a:lnTo>
                        <a:lnTo>
                          <a:pt x="2482" y="48"/>
                        </a:lnTo>
                        <a:lnTo>
                          <a:pt x="2374" y="24"/>
                        </a:lnTo>
                        <a:lnTo>
                          <a:pt x="2266" y="12"/>
                        </a:lnTo>
                        <a:lnTo>
                          <a:pt x="2157"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0;p16"/>
                  <p:cNvSpPr/>
                  <p:nvPr/>
                </p:nvSpPr>
                <p:spPr>
                  <a:xfrm>
                    <a:off x="4817217" y="2281060"/>
                    <a:ext cx="171510" cy="84307"/>
                  </a:xfrm>
                  <a:custGeom>
                    <a:avLst/>
                    <a:gdLst/>
                    <a:ahLst/>
                    <a:cxnLst/>
                    <a:rect l="l" t="t" r="r" b="b"/>
                    <a:pathLst>
                      <a:path w="4146" h="2038" extrusionOk="0">
                        <a:moveTo>
                          <a:pt x="4109" y="1"/>
                        </a:moveTo>
                        <a:lnTo>
                          <a:pt x="0" y="628"/>
                        </a:lnTo>
                        <a:lnTo>
                          <a:pt x="24" y="2037"/>
                        </a:lnTo>
                        <a:lnTo>
                          <a:pt x="4145" y="314"/>
                        </a:lnTo>
                        <a:lnTo>
                          <a:pt x="4109" y="1"/>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p16"/>
                  <p:cNvSpPr/>
                  <p:nvPr/>
                </p:nvSpPr>
                <p:spPr>
                  <a:xfrm>
                    <a:off x="4809730" y="2043822"/>
                    <a:ext cx="225370" cy="265207"/>
                  </a:xfrm>
                  <a:custGeom>
                    <a:avLst/>
                    <a:gdLst/>
                    <a:ahLst/>
                    <a:cxnLst/>
                    <a:rect l="l" t="t" r="r" b="b"/>
                    <a:pathLst>
                      <a:path w="5448" h="6411" extrusionOk="0">
                        <a:moveTo>
                          <a:pt x="49" y="0"/>
                        </a:moveTo>
                        <a:lnTo>
                          <a:pt x="25" y="12"/>
                        </a:lnTo>
                        <a:lnTo>
                          <a:pt x="0" y="48"/>
                        </a:lnTo>
                        <a:lnTo>
                          <a:pt x="133" y="6363"/>
                        </a:lnTo>
                        <a:lnTo>
                          <a:pt x="133" y="6387"/>
                        </a:lnTo>
                        <a:lnTo>
                          <a:pt x="145" y="6399"/>
                        </a:lnTo>
                        <a:lnTo>
                          <a:pt x="181" y="6411"/>
                        </a:lnTo>
                        <a:lnTo>
                          <a:pt x="5411" y="5615"/>
                        </a:lnTo>
                        <a:lnTo>
                          <a:pt x="5435" y="5591"/>
                        </a:lnTo>
                        <a:lnTo>
                          <a:pt x="5447" y="5567"/>
                        </a:lnTo>
                        <a:lnTo>
                          <a:pt x="5435" y="5531"/>
                        </a:lnTo>
                        <a:lnTo>
                          <a:pt x="5399" y="5531"/>
                        </a:lnTo>
                        <a:lnTo>
                          <a:pt x="217" y="6314"/>
                        </a:lnTo>
                        <a:lnTo>
                          <a:pt x="97" y="48"/>
                        </a:lnTo>
                        <a:lnTo>
                          <a:pt x="85" y="12"/>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p16"/>
                  <p:cNvSpPr/>
                  <p:nvPr/>
                </p:nvSpPr>
                <p:spPr>
                  <a:xfrm>
                    <a:off x="4814197" y="2230717"/>
                    <a:ext cx="176019" cy="31977"/>
                  </a:xfrm>
                  <a:custGeom>
                    <a:avLst/>
                    <a:gdLst/>
                    <a:ahLst/>
                    <a:cxnLst/>
                    <a:rect l="l" t="t" r="r" b="b"/>
                    <a:pathLst>
                      <a:path w="4255" h="773" extrusionOk="0">
                        <a:moveTo>
                          <a:pt x="4206" y="1"/>
                        </a:moveTo>
                        <a:lnTo>
                          <a:pt x="37" y="688"/>
                        </a:lnTo>
                        <a:lnTo>
                          <a:pt x="13" y="700"/>
                        </a:lnTo>
                        <a:lnTo>
                          <a:pt x="1" y="736"/>
                        </a:lnTo>
                        <a:lnTo>
                          <a:pt x="13" y="760"/>
                        </a:lnTo>
                        <a:lnTo>
                          <a:pt x="49" y="772"/>
                        </a:lnTo>
                        <a:lnTo>
                          <a:pt x="4218" y="97"/>
                        </a:lnTo>
                        <a:lnTo>
                          <a:pt x="4255" y="73"/>
                        </a:lnTo>
                        <a:lnTo>
                          <a:pt x="4255" y="37"/>
                        </a:lnTo>
                        <a:lnTo>
                          <a:pt x="4243" y="13"/>
                        </a:lnTo>
                        <a:lnTo>
                          <a:pt x="4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p16"/>
                  <p:cNvSpPr/>
                  <p:nvPr/>
                </p:nvSpPr>
                <p:spPr>
                  <a:xfrm>
                    <a:off x="4618823" y="2192866"/>
                    <a:ext cx="272198" cy="275673"/>
                  </a:xfrm>
                  <a:custGeom>
                    <a:avLst/>
                    <a:gdLst/>
                    <a:ahLst/>
                    <a:cxnLst/>
                    <a:rect l="l" t="t" r="r" b="b"/>
                    <a:pathLst>
                      <a:path w="6580" h="6664" extrusionOk="0">
                        <a:moveTo>
                          <a:pt x="374" y="0"/>
                        </a:moveTo>
                        <a:lnTo>
                          <a:pt x="338" y="12"/>
                        </a:lnTo>
                        <a:lnTo>
                          <a:pt x="314" y="36"/>
                        </a:lnTo>
                        <a:lnTo>
                          <a:pt x="0" y="1338"/>
                        </a:lnTo>
                        <a:lnTo>
                          <a:pt x="0" y="1362"/>
                        </a:lnTo>
                        <a:lnTo>
                          <a:pt x="12" y="1386"/>
                        </a:lnTo>
                        <a:lnTo>
                          <a:pt x="6507" y="6664"/>
                        </a:lnTo>
                        <a:lnTo>
                          <a:pt x="6556" y="6664"/>
                        </a:lnTo>
                        <a:lnTo>
                          <a:pt x="6568" y="6652"/>
                        </a:lnTo>
                        <a:lnTo>
                          <a:pt x="6580" y="6616"/>
                        </a:lnTo>
                        <a:lnTo>
                          <a:pt x="6556" y="6591"/>
                        </a:lnTo>
                        <a:lnTo>
                          <a:pt x="97" y="1326"/>
                        </a:lnTo>
                        <a:lnTo>
                          <a:pt x="398" y="60"/>
                        </a:lnTo>
                        <a:lnTo>
                          <a:pt x="398" y="24"/>
                        </a:lnTo>
                        <a:lnTo>
                          <a:pt x="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4;p16"/>
                  <p:cNvSpPr/>
                  <p:nvPr/>
                </p:nvSpPr>
                <p:spPr>
                  <a:xfrm>
                    <a:off x="4493192" y="2220747"/>
                    <a:ext cx="246799" cy="377892"/>
                  </a:xfrm>
                  <a:custGeom>
                    <a:avLst/>
                    <a:gdLst/>
                    <a:ahLst/>
                    <a:cxnLst/>
                    <a:rect l="l" t="t" r="r" b="b"/>
                    <a:pathLst>
                      <a:path w="5966" h="9135" extrusionOk="0">
                        <a:moveTo>
                          <a:pt x="13" y="1"/>
                        </a:moveTo>
                        <a:lnTo>
                          <a:pt x="1" y="25"/>
                        </a:lnTo>
                        <a:lnTo>
                          <a:pt x="1" y="61"/>
                        </a:lnTo>
                        <a:lnTo>
                          <a:pt x="5881" y="9123"/>
                        </a:lnTo>
                        <a:lnTo>
                          <a:pt x="5905" y="9135"/>
                        </a:lnTo>
                        <a:lnTo>
                          <a:pt x="5941" y="9135"/>
                        </a:lnTo>
                        <a:lnTo>
                          <a:pt x="5965" y="9099"/>
                        </a:lnTo>
                        <a:lnTo>
                          <a:pt x="5953" y="9075"/>
                        </a:lnTo>
                        <a:lnTo>
                          <a:pt x="73" y="13"/>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p16"/>
                  <p:cNvSpPr/>
                  <p:nvPr/>
                </p:nvSpPr>
                <p:spPr>
                  <a:xfrm>
                    <a:off x="4470275" y="2043326"/>
                    <a:ext cx="110203" cy="41409"/>
                  </a:xfrm>
                  <a:custGeom>
                    <a:avLst/>
                    <a:gdLst/>
                    <a:ahLst/>
                    <a:cxnLst/>
                    <a:rect l="l" t="t" r="r" b="b"/>
                    <a:pathLst>
                      <a:path w="2664" h="1001" extrusionOk="0">
                        <a:moveTo>
                          <a:pt x="1615" y="0"/>
                        </a:moveTo>
                        <a:lnTo>
                          <a:pt x="1495" y="12"/>
                        </a:lnTo>
                        <a:lnTo>
                          <a:pt x="1386" y="24"/>
                        </a:lnTo>
                        <a:lnTo>
                          <a:pt x="1266" y="60"/>
                        </a:lnTo>
                        <a:lnTo>
                          <a:pt x="1169" y="96"/>
                        </a:lnTo>
                        <a:lnTo>
                          <a:pt x="1061" y="157"/>
                        </a:lnTo>
                        <a:lnTo>
                          <a:pt x="964" y="217"/>
                        </a:lnTo>
                        <a:lnTo>
                          <a:pt x="12" y="916"/>
                        </a:lnTo>
                        <a:lnTo>
                          <a:pt x="0" y="940"/>
                        </a:lnTo>
                        <a:lnTo>
                          <a:pt x="0" y="976"/>
                        </a:lnTo>
                        <a:lnTo>
                          <a:pt x="24" y="988"/>
                        </a:lnTo>
                        <a:lnTo>
                          <a:pt x="37" y="1000"/>
                        </a:lnTo>
                        <a:lnTo>
                          <a:pt x="61" y="988"/>
                        </a:lnTo>
                        <a:lnTo>
                          <a:pt x="1013" y="289"/>
                        </a:lnTo>
                        <a:lnTo>
                          <a:pt x="1109" y="229"/>
                        </a:lnTo>
                        <a:lnTo>
                          <a:pt x="1205" y="181"/>
                        </a:lnTo>
                        <a:lnTo>
                          <a:pt x="1302" y="145"/>
                        </a:lnTo>
                        <a:lnTo>
                          <a:pt x="1398" y="121"/>
                        </a:lnTo>
                        <a:lnTo>
                          <a:pt x="1507" y="96"/>
                        </a:lnTo>
                        <a:lnTo>
                          <a:pt x="1724" y="96"/>
                        </a:lnTo>
                        <a:lnTo>
                          <a:pt x="1832" y="121"/>
                        </a:lnTo>
                        <a:lnTo>
                          <a:pt x="1928" y="145"/>
                        </a:lnTo>
                        <a:lnTo>
                          <a:pt x="2025" y="181"/>
                        </a:lnTo>
                        <a:lnTo>
                          <a:pt x="2121" y="229"/>
                        </a:lnTo>
                        <a:lnTo>
                          <a:pt x="2218" y="289"/>
                        </a:lnTo>
                        <a:lnTo>
                          <a:pt x="2302" y="350"/>
                        </a:lnTo>
                        <a:lnTo>
                          <a:pt x="2374" y="434"/>
                        </a:lnTo>
                        <a:lnTo>
                          <a:pt x="2434" y="506"/>
                        </a:lnTo>
                        <a:lnTo>
                          <a:pt x="2495" y="603"/>
                        </a:lnTo>
                        <a:lnTo>
                          <a:pt x="2591" y="747"/>
                        </a:lnTo>
                        <a:lnTo>
                          <a:pt x="2615" y="771"/>
                        </a:lnTo>
                        <a:lnTo>
                          <a:pt x="2651" y="771"/>
                        </a:lnTo>
                        <a:lnTo>
                          <a:pt x="2663" y="735"/>
                        </a:lnTo>
                        <a:lnTo>
                          <a:pt x="2663" y="711"/>
                        </a:lnTo>
                        <a:lnTo>
                          <a:pt x="2579" y="554"/>
                        </a:lnTo>
                        <a:lnTo>
                          <a:pt x="2507" y="458"/>
                        </a:lnTo>
                        <a:lnTo>
                          <a:pt x="2434" y="374"/>
                        </a:lnTo>
                        <a:lnTo>
                          <a:pt x="2362" y="289"/>
                        </a:lnTo>
                        <a:lnTo>
                          <a:pt x="2266" y="217"/>
                        </a:lnTo>
                        <a:lnTo>
                          <a:pt x="2169" y="157"/>
                        </a:lnTo>
                        <a:lnTo>
                          <a:pt x="2061" y="96"/>
                        </a:lnTo>
                        <a:lnTo>
                          <a:pt x="1952" y="60"/>
                        </a:lnTo>
                        <a:lnTo>
                          <a:pt x="1844" y="24"/>
                        </a:lnTo>
                        <a:lnTo>
                          <a:pt x="1724" y="1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6;p16"/>
                  <p:cNvSpPr/>
                  <p:nvPr/>
                </p:nvSpPr>
                <p:spPr>
                  <a:xfrm>
                    <a:off x="3941899" y="1573235"/>
                    <a:ext cx="200426" cy="380912"/>
                  </a:xfrm>
                  <a:custGeom>
                    <a:avLst/>
                    <a:gdLst/>
                    <a:ahLst/>
                    <a:cxnLst/>
                    <a:rect l="l" t="t" r="r" b="b"/>
                    <a:pathLst>
                      <a:path w="4845" h="9208" extrusionOk="0">
                        <a:moveTo>
                          <a:pt x="4688" y="1"/>
                        </a:moveTo>
                        <a:lnTo>
                          <a:pt x="2302" y="1230"/>
                        </a:lnTo>
                        <a:lnTo>
                          <a:pt x="3893" y="3122"/>
                        </a:lnTo>
                        <a:lnTo>
                          <a:pt x="1121" y="4110"/>
                        </a:lnTo>
                        <a:lnTo>
                          <a:pt x="2507" y="5435"/>
                        </a:lnTo>
                        <a:lnTo>
                          <a:pt x="0" y="6725"/>
                        </a:lnTo>
                        <a:lnTo>
                          <a:pt x="1422" y="7773"/>
                        </a:lnTo>
                        <a:lnTo>
                          <a:pt x="205" y="8954"/>
                        </a:lnTo>
                        <a:lnTo>
                          <a:pt x="458" y="9207"/>
                        </a:lnTo>
                        <a:lnTo>
                          <a:pt x="1965" y="7737"/>
                        </a:lnTo>
                        <a:lnTo>
                          <a:pt x="663" y="6773"/>
                        </a:lnTo>
                        <a:lnTo>
                          <a:pt x="3121" y="5520"/>
                        </a:lnTo>
                        <a:lnTo>
                          <a:pt x="1784" y="4255"/>
                        </a:lnTo>
                        <a:lnTo>
                          <a:pt x="4495" y="3278"/>
                        </a:lnTo>
                        <a:lnTo>
                          <a:pt x="2856" y="1338"/>
                        </a:lnTo>
                        <a:lnTo>
                          <a:pt x="4844" y="314"/>
                        </a:lnTo>
                        <a:lnTo>
                          <a:pt x="4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7;p16"/>
                  <p:cNvSpPr/>
                  <p:nvPr/>
                </p:nvSpPr>
                <p:spPr>
                  <a:xfrm>
                    <a:off x="5032531" y="1764680"/>
                    <a:ext cx="214408" cy="273687"/>
                  </a:xfrm>
                  <a:custGeom>
                    <a:avLst/>
                    <a:gdLst/>
                    <a:ahLst/>
                    <a:cxnLst/>
                    <a:rect l="l" t="t" r="r" b="b"/>
                    <a:pathLst>
                      <a:path w="5183" h="6616" extrusionOk="0">
                        <a:moveTo>
                          <a:pt x="3507" y="0"/>
                        </a:moveTo>
                        <a:lnTo>
                          <a:pt x="1" y="446"/>
                        </a:lnTo>
                        <a:lnTo>
                          <a:pt x="37" y="795"/>
                        </a:lnTo>
                        <a:lnTo>
                          <a:pt x="2917" y="434"/>
                        </a:lnTo>
                        <a:lnTo>
                          <a:pt x="1567" y="3386"/>
                        </a:lnTo>
                        <a:lnTo>
                          <a:pt x="3688" y="2904"/>
                        </a:lnTo>
                        <a:lnTo>
                          <a:pt x="2869" y="5133"/>
                        </a:lnTo>
                        <a:lnTo>
                          <a:pt x="4688" y="5133"/>
                        </a:lnTo>
                        <a:lnTo>
                          <a:pt x="4242" y="6495"/>
                        </a:lnTo>
                        <a:lnTo>
                          <a:pt x="4580" y="6616"/>
                        </a:lnTo>
                        <a:lnTo>
                          <a:pt x="5182" y="4784"/>
                        </a:lnTo>
                        <a:lnTo>
                          <a:pt x="3375" y="4784"/>
                        </a:lnTo>
                        <a:lnTo>
                          <a:pt x="4242" y="2422"/>
                        </a:lnTo>
                        <a:lnTo>
                          <a:pt x="2194" y="2880"/>
                        </a:lnTo>
                        <a:lnTo>
                          <a:pt x="2194" y="2880"/>
                        </a:lnTo>
                        <a:lnTo>
                          <a:pt x="3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p16"/>
                  <p:cNvSpPr/>
                  <p:nvPr/>
                </p:nvSpPr>
                <p:spPr>
                  <a:xfrm>
                    <a:off x="3853665" y="2329456"/>
                    <a:ext cx="202411" cy="283202"/>
                  </a:xfrm>
                  <a:custGeom>
                    <a:avLst/>
                    <a:gdLst/>
                    <a:ahLst/>
                    <a:cxnLst/>
                    <a:rect l="l" t="t" r="r" b="b"/>
                    <a:pathLst>
                      <a:path w="4893" h="6846" extrusionOk="0">
                        <a:moveTo>
                          <a:pt x="1350" y="1"/>
                        </a:moveTo>
                        <a:lnTo>
                          <a:pt x="0" y="3483"/>
                        </a:lnTo>
                        <a:lnTo>
                          <a:pt x="2025" y="3146"/>
                        </a:lnTo>
                        <a:lnTo>
                          <a:pt x="1446" y="5424"/>
                        </a:lnTo>
                        <a:lnTo>
                          <a:pt x="1446" y="5424"/>
                        </a:lnTo>
                        <a:lnTo>
                          <a:pt x="3410" y="4893"/>
                        </a:lnTo>
                        <a:lnTo>
                          <a:pt x="3410" y="4893"/>
                        </a:lnTo>
                        <a:lnTo>
                          <a:pt x="3001" y="6845"/>
                        </a:lnTo>
                        <a:lnTo>
                          <a:pt x="4893" y="6496"/>
                        </a:lnTo>
                        <a:lnTo>
                          <a:pt x="4820" y="6147"/>
                        </a:lnTo>
                        <a:lnTo>
                          <a:pt x="3459" y="6400"/>
                        </a:lnTo>
                        <a:lnTo>
                          <a:pt x="3880" y="4399"/>
                        </a:lnTo>
                        <a:lnTo>
                          <a:pt x="1940" y="4929"/>
                        </a:lnTo>
                        <a:lnTo>
                          <a:pt x="1940" y="4929"/>
                        </a:lnTo>
                        <a:lnTo>
                          <a:pt x="2495" y="2712"/>
                        </a:lnTo>
                        <a:lnTo>
                          <a:pt x="555" y="3038"/>
                        </a:lnTo>
                        <a:lnTo>
                          <a:pt x="1687" y="134"/>
                        </a:lnTo>
                        <a:lnTo>
                          <a:pt x="1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p16"/>
                  <p:cNvSpPr/>
                  <p:nvPr/>
                </p:nvSpPr>
                <p:spPr>
                  <a:xfrm>
                    <a:off x="5176114" y="2528308"/>
                    <a:ext cx="136595" cy="271205"/>
                  </a:xfrm>
                  <a:custGeom>
                    <a:avLst/>
                    <a:gdLst/>
                    <a:ahLst/>
                    <a:cxnLst/>
                    <a:rect l="l" t="t" r="r" b="b"/>
                    <a:pathLst>
                      <a:path w="3302" h="6556" extrusionOk="0">
                        <a:moveTo>
                          <a:pt x="1097" y="1"/>
                        </a:moveTo>
                        <a:lnTo>
                          <a:pt x="868" y="266"/>
                        </a:lnTo>
                        <a:lnTo>
                          <a:pt x="2603" y="1712"/>
                        </a:lnTo>
                        <a:lnTo>
                          <a:pt x="458" y="2495"/>
                        </a:lnTo>
                        <a:lnTo>
                          <a:pt x="2049" y="3724"/>
                        </a:lnTo>
                        <a:lnTo>
                          <a:pt x="241" y="4315"/>
                        </a:lnTo>
                        <a:lnTo>
                          <a:pt x="1470" y="5327"/>
                        </a:lnTo>
                        <a:lnTo>
                          <a:pt x="0" y="6255"/>
                        </a:lnTo>
                        <a:lnTo>
                          <a:pt x="193" y="6556"/>
                        </a:lnTo>
                        <a:lnTo>
                          <a:pt x="2085" y="5363"/>
                        </a:lnTo>
                        <a:lnTo>
                          <a:pt x="964" y="4459"/>
                        </a:lnTo>
                        <a:lnTo>
                          <a:pt x="2796" y="3857"/>
                        </a:lnTo>
                        <a:lnTo>
                          <a:pt x="1181" y="2604"/>
                        </a:lnTo>
                        <a:lnTo>
                          <a:pt x="3302" y="1832"/>
                        </a:lnTo>
                        <a:lnTo>
                          <a:pt x="10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p16"/>
                  <p:cNvSpPr/>
                  <p:nvPr/>
                </p:nvSpPr>
                <p:spPr>
                  <a:xfrm>
                    <a:off x="4113860" y="3457982"/>
                    <a:ext cx="146110" cy="260243"/>
                  </a:xfrm>
                  <a:custGeom>
                    <a:avLst/>
                    <a:gdLst/>
                    <a:ahLst/>
                    <a:cxnLst/>
                    <a:rect l="l" t="t" r="r" b="b"/>
                    <a:pathLst>
                      <a:path w="3532" h="6291" extrusionOk="0">
                        <a:moveTo>
                          <a:pt x="2218" y="0"/>
                        </a:moveTo>
                        <a:lnTo>
                          <a:pt x="1" y="2157"/>
                        </a:lnTo>
                        <a:lnTo>
                          <a:pt x="1808" y="2470"/>
                        </a:lnTo>
                        <a:lnTo>
                          <a:pt x="832" y="3928"/>
                        </a:lnTo>
                        <a:lnTo>
                          <a:pt x="2435" y="4266"/>
                        </a:lnTo>
                        <a:lnTo>
                          <a:pt x="1362" y="5965"/>
                        </a:lnTo>
                        <a:lnTo>
                          <a:pt x="3483" y="6290"/>
                        </a:lnTo>
                        <a:lnTo>
                          <a:pt x="3531" y="5941"/>
                        </a:lnTo>
                        <a:lnTo>
                          <a:pt x="1953" y="5700"/>
                        </a:lnTo>
                        <a:lnTo>
                          <a:pt x="3013" y="4025"/>
                        </a:lnTo>
                        <a:lnTo>
                          <a:pt x="1423" y="3687"/>
                        </a:lnTo>
                        <a:lnTo>
                          <a:pt x="2399" y="2217"/>
                        </a:lnTo>
                        <a:lnTo>
                          <a:pt x="748" y="1928"/>
                        </a:lnTo>
                        <a:lnTo>
                          <a:pt x="2471" y="265"/>
                        </a:lnTo>
                        <a:lnTo>
                          <a:pt x="2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p16"/>
                  <p:cNvSpPr/>
                  <p:nvPr/>
                </p:nvSpPr>
                <p:spPr>
                  <a:xfrm>
                    <a:off x="5071415" y="3252100"/>
                    <a:ext cx="115705" cy="324032"/>
                  </a:xfrm>
                  <a:custGeom>
                    <a:avLst/>
                    <a:gdLst/>
                    <a:ahLst/>
                    <a:cxnLst/>
                    <a:rect l="l" t="t" r="r" b="b"/>
                    <a:pathLst>
                      <a:path w="2797" h="7833" extrusionOk="0">
                        <a:moveTo>
                          <a:pt x="447" y="0"/>
                        </a:moveTo>
                        <a:lnTo>
                          <a:pt x="278" y="314"/>
                        </a:lnTo>
                        <a:lnTo>
                          <a:pt x="2182" y="1314"/>
                        </a:lnTo>
                        <a:lnTo>
                          <a:pt x="1" y="3218"/>
                        </a:lnTo>
                        <a:lnTo>
                          <a:pt x="2013" y="3784"/>
                        </a:lnTo>
                        <a:lnTo>
                          <a:pt x="519" y="5302"/>
                        </a:lnTo>
                        <a:lnTo>
                          <a:pt x="2182" y="5929"/>
                        </a:lnTo>
                        <a:lnTo>
                          <a:pt x="676" y="7592"/>
                        </a:lnTo>
                        <a:lnTo>
                          <a:pt x="941" y="7833"/>
                        </a:lnTo>
                        <a:lnTo>
                          <a:pt x="2796" y="5784"/>
                        </a:lnTo>
                        <a:lnTo>
                          <a:pt x="1158" y="5170"/>
                        </a:lnTo>
                        <a:lnTo>
                          <a:pt x="2676" y="3603"/>
                        </a:lnTo>
                        <a:lnTo>
                          <a:pt x="724" y="3049"/>
                        </a:lnTo>
                        <a:lnTo>
                          <a:pt x="2796" y="1242"/>
                        </a:lnTo>
                        <a:lnTo>
                          <a:pt x="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12;p16"/>
                <p:cNvSpPr/>
                <p:nvPr/>
              </p:nvSpPr>
              <p:spPr>
                <a:xfrm>
                  <a:off x="7453325" y="1458425"/>
                  <a:ext cx="47700" cy="4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13;p16"/>
              <p:cNvSpPr/>
              <p:nvPr/>
            </p:nvSpPr>
            <p:spPr>
              <a:xfrm>
                <a:off x="7022000" y="1882000"/>
                <a:ext cx="47700" cy="4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14;p16"/>
            <p:cNvSpPr/>
            <p:nvPr/>
          </p:nvSpPr>
          <p:spPr>
            <a:xfrm>
              <a:off x="7727575" y="2480338"/>
              <a:ext cx="47700" cy="4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030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5"/>
            <a:ext cx="1859280" cy="371400"/>
          </a:xfrm>
        </p:spPr>
        <p:txBody>
          <a:bodyPr>
            <a:normAutofit fontScale="90000"/>
          </a:bodyPr>
          <a:lstStyle/>
          <a:p>
            <a:r>
              <a:rPr lang="en-US" u="sng" dirty="0" smtClean="0">
                <a:solidFill>
                  <a:srgbClr val="FF0000"/>
                </a:solidFill>
                <a:latin typeface="Algerian" panose="04020705040A02060702" pitchFamily="82" charset="0"/>
                <a:cs typeface="Times New Roman" panose="02020603050405020304" pitchFamily="18" charset="0"/>
              </a:rPr>
              <a:t>Features</a:t>
            </a:r>
            <a:endParaRPr lang="en-IN" u="sng" dirty="0">
              <a:solidFill>
                <a:srgbClr val="FF0000"/>
              </a:solidFill>
              <a:latin typeface="Algerian" panose="04020705040A02060702" pitchFamily="82" charset="0"/>
              <a:cs typeface="Times New Roman" panose="02020603050405020304" pitchFamily="18" charset="0"/>
            </a:endParaRPr>
          </a:p>
        </p:txBody>
      </p:sp>
      <p:sp>
        <p:nvSpPr>
          <p:cNvPr id="9" name="Oval 8"/>
          <p:cNvSpPr/>
          <p:nvPr/>
        </p:nvSpPr>
        <p:spPr>
          <a:xfrm>
            <a:off x="9664"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bg1"/>
                </a:solidFill>
                <a:latin typeface="Times New Roman" panose="02020603050405020304" pitchFamily="18" charset="0"/>
                <a:cs typeface="Times New Roman" panose="02020603050405020304" pitchFamily="18" charset="0"/>
              </a:rPr>
              <a:t>The test includes scientifically validated questions designed to </a:t>
            </a:r>
            <a:r>
              <a:rPr lang="en-US" sz="1200" dirty="0" smtClean="0">
                <a:solidFill>
                  <a:schemeClr val="bg1"/>
                </a:solidFill>
                <a:latin typeface="Times New Roman" panose="02020603050405020304" pitchFamily="18" charset="0"/>
                <a:cs typeface="Times New Roman" panose="02020603050405020304" pitchFamily="18" charset="0"/>
              </a:rPr>
              <a:t>assess emotional</a:t>
            </a:r>
            <a:r>
              <a:rPr lang="en-US" sz="1200" dirty="0">
                <a:solidFill>
                  <a:schemeClr val="bg1"/>
                </a:solidFill>
                <a:latin typeface="Times New Roman" panose="02020603050405020304" pitchFamily="18" charset="0"/>
                <a:cs typeface="Times New Roman" panose="02020603050405020304" pitchFamily="18" charset="0"/>
              </a:rPr>
              <a:t>, psychological, and social well-being. Based on users' responses, the system offers personalized insights and recommendations to enhance mental health awareness and promote self-care practices. This feature aims to help users gain a clearer understanding of their mental state and connect them with relevant resources for support.</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0" name="Oval 9"/>
          <p:cNvSpPr/>
          <p:nvPr/>
        </p:nvSpPr>
        <p:spPr>
          <a:xfrm>
            <a:off x="5047558"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bg1"/>
                </a:solidFill>
                <a:latin typeface="Times New Roman" panose="02020603050405020304" pitchFamily="18" charset="0"/>
                <a:cs typeface="Times New Roman" panose="02020603050405020304" pitchFamily="18" charset="0"/>
              </a:rPr>
              <a:t>After finishing the mental health test, users receive a personalized dashboard that visualizes their mental health status. This dashboard showcases key metrics like emotional well-being, stress levels, and overall mental health scores. Additionally, it offers tailored suggestions, resources, and actionable steps to enhance mental health based on the test results. This feature allows users to track their progress and make informed choices regarding their mental wellness.</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014884" y="1136435"/>
            <a:ext cx="1912620" cy="371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Mental Health Test</a:t>
            </a:r>
            <a:endParaRPr lang="en-IN" dirty="0">
              <a:latin typeface="Times New Roman" panose="02020603050405020304" pitchFamily="18" charset="0"/>
              <a:cs typeface="Times New Roman" panose="02020603050405020304" pitchFamily="18" charset="0"/>
            </a:endParaRPr>
          </a:p>
        </p:txBody>
      </p:sp>
      <p:sp>
        <p:nvSpPr>
          <p:cNvPr id="13" name="Rectangle 12"/>
          <p:cNvSpPr/>
          <p:nvPr/>
        </p:nvSpPr>
        <p:spPr>
          <a:xfrm>
            <a:off x="6171888" y="1082618"/>
            <a:ext cx="1912620" cy="371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Dashboard</a:t>
            </a:r>
            <a:endParaRPr lang="en-IN" dirty="0">
              <a:latin typeface="Times New Roman" panose="02020603050405020304" pitchFamily="18" charset="0"/>
              <a:cs typeface="Times New Roman" panose="02020603050405020304" pitchFamily="18" charset="0"/>
            </a:endParaRPr>
          </a:p>
        </p:txBody>
      </p:sp>
      <p:grpSp>
        <p:nvGrpSpPr>
          <p:cNvPr id="14" name="Google Shape;144;p17"/>
          <p:cNvGrpSpPr/>
          <p:nvPr/>
        </p:nvGrpSpPr>
        <p:grpSpPr>
          <a:xfrm>
            <a:off x="3289796" y="546655"/>
            <a:ext cx="2495500" cy="3357785"/>
            <a:chOff x="457200" y="992850"/>
            <a:chExt cx="2495500" cy="3739221"/>
          </a:xfrm>
        </p:grpSpPr>
        <p:sp>
          <p:nvSpPr>
            <p:cNvPr id="15" name="Google Shape;145;p17"/>
            <p:cNvSpPr/>
            <p:nvPr/>
          </p:nvSpPr>
          <p:spPr>
            <a:xfrm>
              <a:off x="457200" y="4576682"/>
              <a:ext cx="2085420" cy="155389"/>
            </a:xfrm>
            <a:custGeom>
              <a:avLst/>
              <a:gdLst/>
              <a:ahLst/>
              <a:cxnLst/>
              <a:rect l="l" t="t" r="r" b="b"/>
              <a:pathLst>
                <a:path w="43201" h="3219" extrusionOk="0">
                  <a:moveTo>
                    <a:pt x="19389" y="1"/>
                  </a:moveTo>
                  <a:lnTo>
                    <a:pt x="17245" y="25"/>
                  </a:lnTo>
                  <a:lnTo>
                    <a:pt x="15172" y="73"/>
                  </a:lnTo>
                  <a:lnTo>
                    <a:pt x="13184" y="121"/>
                  </a:lnTo>
                  <a:lnTo>
                    <a:pt x="11304" y="193"/>
                  </a:lnTo>
                  <a:lnTo>
                    <a:pt x="9520" y="266"/>
                  </a:lnTo>
                  <a:lnTo>
                    <a:pt x="7858" y="362"/>
                  </a:lnTo>
                  <a:lnTo>
                    <a:pt x="6327" y="471"/>
                  </a:lnTo>
                  <a:lnTo>
                    <a:pt x="4929" y="579"/>
                  </a:lnTo>
                  <a:lnTo>
                    <a:pt x="3688" y="712"/>
                  </a:lnTo>
                  <a:lnTo>
                    <a:pt x="2604" y="844"/>
                  </a:lnTo>
                  <a:lnTo>
                    <a:pt x="2122" y="904"/>
                  </a:lnTo>
                  <a:lnTo>
                    <a:pt x="1700" y="977"/>
                  </a:lnTo>
                  <a:lnTo>
                    <a:pt x="1302" y="1049"/>
                  </a:lnTo>
                  <a:lnTo>
                    <a:pt x="965" y="1133"/>
                  </a:lnTo>
                  <a:lnTo>
                    <a:pt x="676" y="1206"/>
                  </a:lnTo>
                  <a:lnTo>
                    <a:pt x="435" y="1278"/>
                  </a:lnTo>
                  <a:lnTo>
                    <a:pt x="242" y="1362"/>
                  </a:lnTo>
                  <a:lnTo>
                    <a:pt x="109" y="1447"/>
                  </a:lnTo>
                  <a:lnTo>
                    <a:pt x="61" y="1483"/>
                  </a:lnTo>
                  <a:lnTo>
                    <a:pt x="25" y="1519"/>
                  </a:lnTo>
                  <a:lnTo>
                    <a:pt x="1" y="1567"/>
                  </a:lnTo>
                  <a:lnTo>
                    <a:pt x="1" y="1603"/>
                  </a:lnTo>
                  <a:lnTo>
                    <a:pt x="1" y="1652"/>
                  </a:lnTo>
                  <a:lnTo>
                    <a:pt x="25" y="1688"/>
                  </a:lnTo>
                  <a:lnTo>
                    <a:pt x="61" y="1736"/>
                  </a:lnTo>
                  <a:lnTo>
                    <a:pt x="109" y="1772"/>
                  </a:lnTo>
                  <a:lnTo>
                    <a:pt x="242" y="1856"/>
                  </a:lnTo>
                  <a:lnTo>
                    <a:pt x="435" y="1929"/>
                  </a:lnTo>
                  <a:lnTo>
                    <a:pt x="676" y="2013"/>
                  </a:lnTo>
                  <a:lnTo>
                    <a:pt x="965" y="2085"/>
                  </a:lnTo>
                  <a:lnTo>
                    <a:pt x="1302" y="2158"/>
                  </a:lnTo>
                  <a:lnTo>
                    <a:pt x="1700" y="2230"/>
                  </a:lnTo>
                  <a:lnTo>
                    <a:pt x="2122" y="2302"/>
                  </a:lnTo>
                  <a:lnTo>
                    <a:pt x="2604" y="2375"/>
                  </a:lnTo>
                  <a:lnTo>
                    <a:pt x="3688" y="2507"/>
                  </a:lnTo>
                  <a:lnTo>
                    <a:pt x="4929" y="2628"/>
                  </a:lnTo>
                  <a:lnTo>
                    <a:pt x="6327" y="2748"/>
                  </a:lnTo>
                  <a:lnTo>
                    <a:pt x="7858" y="2845"/>
                  </a:lnTo>
                  <a:lnTo>
                    <a:pt x="9520" y="2941"/>
                  </a:lnTo>
                  <a:lnTo>
                    <a:pt x="11304" y="3025"/>
                  </a:lnTo>
                  <a:lnTo>
                    <a:pt x="13184" y="3086"/>
                  </a:lnTo>
                  <a:lnTo>
                    <a:pt x="15172" y="3146"/>
                  </a:lnTo>
                  <a:lnTo>
                    <a:pt x="17245" y="3182"/>
                  </a:lnTo>
                  <a:lnTo>
                    <a:pt x="19389" y="3206"/>
                  </a:lnTo>
                  <a:lnTo>
                    <a:pt x="21595" y="3218"/>
                  </a:lnTo>
                  <a:lnTo>
                    <a:pt x="23800" y="3206"/>
                  </a:lnTo>
                  <a:lnTo>
                    <a:pt x="25945" y="3182"/>
                  </a:lnTo>
                  <a:lnTo>
                    <a:pt x="28017" y="3146"/>
                  </a:lnTo>
                  <a:lnTo>
                    <a:pt x="30006" y="3086"/>
                  </a:lnTo>
                  <a:lnTo>
                    <a:pt x="31885" y="3025"/>
                  </a:lnTo>
                  <a:lnTo>
                    <a:pt x="33669" y="2941"/>
                  </a:lnTo>
                  <a:lnTo>
                    <a:pt x="35332" y="2845"/>
                  </a:lnTo>
                  <a:lnTo>
                    <a:pt x="36874" y="2748"/>
                  </a:lnTo>
                  <a:lnTo>
                    <a:pt x="38260" y="2628"/>
                  </a:lnTo>
                  <a:lnTo>
                    <a:pt x="39501" y="2507"/>
                  </a:lnTo>
                  <a:lnTo>
                    <a:pt x="40585" y="2375"/>
                  </a:lnTo>
                  <a:lnTo>
                    <a:pt x="41067" y="2302"/>
                  </a:lnTo>
                  <a:lnTo>
                    <a:pt x="41501" y="2230"/>
                  </a:lnTo>
                  <a:lnTo>
                    <a:pt x="41887" y="2158"/>
                  </a:lnTo>
                  <a:lnTo>
                    <a:pt x="42224" y="2085"/>
                  </a:lnTo>
                  <a:lnTo>
                    <a:pt x="42513" y="2013"/>
                  </a:lnTo>
                  <a:lnTo>
                    <a:pt x="42754" y="1929"/>
                  </a:lnTo>
                  <a:lnTo>
                    <a:pt x="42947" y="1856"/>
                  </a:lnTo>
                  <a:lnTo>
                    <a:pt x="43080" y="1772"/>
                  </a:lnTo>
                  <a:lnTo>
                    <a:pt x="43128" y="1736"/>
                  </a:lnTo>
                  <a:lnTo>
                    <a:pt x="43164" y="1688"/>
                  </a:lnTo>
                  <a:lnTo>
                    <a:pt x="43188" y="1652"/>
                  </a:lnTo>
                  <a:lnTo>
                    <a:pt x="43200" y="1603"/>
                  </a:lnTo>
                  <a:lnTo>
                    <a:pt x="43188" y="1567"/>
                  </a:lnTo>
                  <a:lnTo>
                    <a:pt x="43164" y="1519"/>
                  </a:lnTo>
                  <a:lnTo>
                    <a:pt x="43128" y="1483"/>
                  </a:lnTo>
                  <a:lnTo>
                    <a:pt x="43080" y="1447"/>
                  </a:lnTo>
                  <a:lnTo>
                    <a:pt x="42947" y="1362"/>
                  </a:lnTo>
                  <a:lnTo>
                    <a:pt x="42754" y="1278"/>
                  </a:lnTo>
                  <a:lnTo>
                    <a:pt x="42513" y="1206"/>
                  </a:lnTo>
                  <a:lnTo>
                    <a:pt x="42224" y="1133"/>
                  </a:lnTo>
                  <a:lnTo>
                    <a:pt x="41887" y="1049"/>
                  </a:lnTo>
                  <a:lnTo>
                    <a:pt x="41501" y="977"/>
                  </a:lnTo>
                  <a:lnTo>
                    <a:pt x="41067" y="904"/>
                  </a:lnTo>
                  <a:lnTo>
                    <a:pt x="40585" y="844"/>
                  </a:lnTo>
                  <a:lnTo>
                    <a:pt x="39501" y="712"/>
                  </a:lnTo>
                  <a:lnTo>
                    <a:pt x="38260" y="579"/>
                  </a:lnTo>
                  <a:lnTo>
                    <a:pt x="36874" y="471"/>
                  </a:lnTo>
                  <a:lnTo>
                    <a:pt x="35332" y="362"/>
                  </a:lnTo>
                  <a:lnTo>
                    <a:pt x="33669" y="266"/>
                  </a:lnTo>
                  <a:lnTo>
                    <a:pt x="31885" y="193"/>
                  </a:lnTo>
                  <a:lnTo>
                    <a:pt x="30006" y="121"/>
                  </a:lnTo>
                  <a:lnTo>
                    <a:pt x="28017" y="73"/>
                  </a:lnTo>
                  <a:lnTo>
                    <a:pt x="25945" y="25"/>
                  </a:lnTo>
                  <a:lnTo>
                    <a:pt x="23800" y="1"/>
                  </a:lnTo>
                  <a:close/>
                </a:path>
              </a:pathLst>
            </a:custGeom>
            <a:solidFill>
              <a:srgbClr val="43434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p17"/>
            <p:cNvSpPr/>
            <p:nvPr/>
          </p:nvSpPr>
          <p:spPr>
            <a:xfrm>
              <a:off x="561326" y="992850"/>
              <a:ext cx="2223866" cy="3302273"/>
            </a:xfrm>
            <a:custGeom>
              <a:avLst/>
              <a:gdLst/>
              <a:ahLst/>
              <a:cxnLst/>
              <a:rect l="l" t="t" r="r" b="b"/>
              <a:pathLst>
                <a:path w="46069" h="68409" extrusionOk="0">
                  <a:moveTo>
                    <a:pt x="27559" y="0"/>
                  </a:moveTo>
                  <a:lnTo>
                    <a:pt x="27053" y="25"/>
                  </a:lnTo>
                  <a:lnTo>
                    <a:pt x="26547" y="61"/>
                  </a:lnTo>
                  <a:lnTo>
                    <a:pt x="26041" y="109"/>
                  </a:lnTo>
                  <a:lnTo>
                    <a:pt x="25535" y="169"/>
                  </a:lnTo>
                  <a:lnTo>
                    <a:pt x="25029" y="241"/>
                  </a:lnTo>
                  <a:lnTo>
                    <a:pt x="24523" y="326"/>
                  </a:lnTo>
                  <a:lnTo>
                    <a:pt x="24029" y="422"/>
                  </a:lnTo>
                  <a:lnTo>
                    <a:pt x="23535" y="531"/>
                  </a:lnTo>
                  <a:lnTo>
                    <a:pt x="23041" y="651"/>
                  </a:lnTo>
                  <a:lnTo>
                    <a:pt x="22547" y="772"/>
                  </a:lnTo>
                  <a:lnTo>
                    <a:pt x="22065" y="916"/>
                  </a:lnTo>
                  <a:lnTo>
                    <a:pt x="21583" y="1073"/>
                  </a:lnTo>
                  <a:lnTo>
                    <a:pt x="21101" y="1242"/>
                  </a:lnTo>
                  <a:lnTo>
                    <a:pt x="20631" y="1422"/>
                  </a:lnTo>
                  <a:lnTo>
                    <a:pt x="20161" y="1603"/>
                  </a:lnTo>
                  <a:lnTo>
                    <a:pt x="19703" y="1808"/>
                  </a:lnTo>
                  <a:lnTo>
                    <a:pt x="19245" y="2013"/>
                  </a:lnTo>
                  <a:lnTo>
                    <a:pt x="18787" y="2230"/>
                  </a:lnTo>
                  <a:lnTo>
                    <a:pt x="18341" y="2459"/>
                  </a:lnTo>
                  <a:lnTo>
                    <a:pt x="17895" y="2700"/>
                  </a:lnTo>
                  <a:lnTo>
                    <a:pt x="17449" y="2953"/>
                  </a:lnTo>
                  <a:lnTo>
                    <a:pt x="17016" y="3206"/>
                  </a:lnTo>
                  <a:lnTo>
                    <a:pt x="16594" y="3471"/>
                  </a:lnTo>
                  <a:lnTo>
                    <a:pt x="16160" y="3748"/>
                  </a:lnTo>
                  <a:lnTo>
                    <a:pt x="15750" y="4025"/>
                  </a:lnTo>
                  <a:lnTo>
                    <a:pt x="15329" y="4314"/>
                  </a:lnTo>
                  <a:lnTo>
                    <a:pt x="14931" y="4616"/>
                  </a:lnTo>
                  <a:lnTo>
                    <a:pt x="14521" y="4917"/>
                  </a:lnTo>
                  <a:lnTo>
                    <a:pt x="14124" y="5230"/>
                  </a:lnTo>
                  <a:lnTo>
                    <a:pt x="13738" y="5556"/>
                  </a:lnTo>
                  <a:lnTo>
                    <a:pt x="13352" y="5881"/>
                  </a:lnTo>
                  <a:lnTo>
                    <a:pt x="12967" y="6218"/>
                  </a:lnTo>
                  <a:lnTo>
                    <a:pt x="12593" y="6568"/>
                  </a:lnTo>
                  <a:lnTo>
                    <a:pt x="12232" y="6917"/>
                  </a:lnTo>
                  <a:lnTo>
                    <a:pt x="11870" y="7267"/>
                  </a:lnTo>
                  <a:lnTo>
                    <a:pt x="11509" y="7628"/>
                  </a:lnTo>
                  <a:lnTo>
                    <a:pt x="11159" y="8002"/>
                  </a:lnTo>
                  <a:lnTo>
                    <a:pt x="10822" y="8375"/>
                  </a:lnTo>
                  <a:lnTo>
                    <a:pt x="10484" y="8749"/>
                  </a:lnTo>
                  <a:lnTo>
                    <a:pt x="10147" y="9134"/>
                  </a:lnTo>
                  <a:lnTo>
                    <a:pt x="9822" y="9520"/>
                  </a:lnTo>
                  <a:lnTo>
                    <a:pt x="9508" y="9918"/>
                  </a:lnTo>
                  <a:lnTo>
                    <a:pt x="9195" y="10315"/>
                  </a:lnTo>
                  <a:lnTo>
                    <a:pt x="8894" y="10725"/>
                  </a:lnTo>
                  <a:lnTo>
                    <a:pt x="8593" y="11135"/>
                  </a:lnTo>
                  <a:lnTo>
                    <a:pt x="8267" y="11593"/>
                  </a:lnTo>
                  <a:lnTo>
                    <a:pt x="7954" y="12050"/>
                  </a:lnTo>
                  <a:lnTo>
                    <a:pt x="7653" y="12532"/>
                  </a:lnTo>
                  <a:lnTo>
                    <a:pt x="7351" y="13002"/>
                  </a:lnTo>
                  <a:lnTo>
                    <a:pt x="7062" y="13484"/>
                  </a:lnTo>
                  <a:lnTo>
                    <a:pt x="6785" y="13978"/>
                  </a:lnTo>
                  <a:lnTo>
                    <a:pt x="6520" y="14473"/>
                  </a:lnTo>
                  <a:lnTo>
                    <a:pt x="6255" y="14979"/>
                  </a:lnTo>
                  <a:lnTo>
                    <a:pt x="6014" y="15485"/>
                  </a:lnTo>
                  <a:lnTo>
                    <a:pt x="5773" y="16003"/>
                  </a:lnTo>
                  <a:lnTo>
                    <a:pt x="5544" y="16521"/>
                  </a:lnTo>
                  <a:lnTo>
                    <a:pt x="5327" y="17039"/>
                  </a:lnTo>
                  <a:lnTo>
                    <a:pt x="5134" y="17557"/>
                  </a:lnTo>
                  <a:lnTo>
                    <a:pt x="4941" y="18088"/>
                  </a:lnTo>
                  <a:lnTo>
                    <a:pt x="4761" y="18618"/>
                  </a:lnTo>
                  <a:lnTo>
                    <a:pt x="4604" y="19160"/>
                  </a:lnTo>
                  <a:lnTo>
                    <a:pt x="4447" y="19702"/>
                  </a:lnTo>
                  <a:lnTo>
                    <a:pt x="4315" y="20232"/>
                  </a:lnTo>
                  <a:lnTo>
                    <a:pt x="4194" y="20787"/>
                  </a:lnTo>
                  <a:lnTo>
                    <a:pt x="4098" y="21329"/>
                  </a:lnTo>
                  <a:lnTo>
                    <a:pt x="4002" y="21871"/>
                  </a:lnTo>
                  <a:lnTo>
                    <a:pt x="3929" y="22426"/>
                  </a:lnTo>
                  <a:lnTo>
                    <a:pt x="3869" y="22968"/>
                  </a:lnTo>
                  <a:lnTo>
                    <a:pt x="3833" y="23522"/>
                  </a:lnTo>
                  <a:lnTo>
                    <a:pt x="3809" y="24076"/>
                  </a:lnTo>
                  <a:lnTo>
                    <a:pt x="3797" y="24631"/>
                  </a:lnTo>
                  <a:lnTo>
                    <a:pt x="3809" y="25173"/>
                  </a:lnTo>
                  <a:lnTo>
                    <a:pt x="3845" y="25727"/>
                  </a:lnTo>
                  <a:lnTo>
                    <a:pt x="3893" y="26282"/>
                  </a:lnTo>
                  <a:lnTo>
                    <a:pt x="3965" y="26824"/>
                  </a:lnTo>
                  <a:lnTo>
                    <a:pt x="4050" y="27378"/>
                  </a:lnTo>
                  <a:lnTo>
                    <a:pt x="4158" y="27920"/>
                  </a:lnTo>
                  <a:lnTo>
                    <a:pt x="4267" y="28426"/>
                  </a:lnTo>
                  <a:lnTo>
                    <a:pt x="4399" y="28933"/>
                  </a:lnTo>
                  <a:lnTo>
                    <a:pt x="4544" y="29427"/>
                  </a:lnTo>
                  <a:lnTo>
                    <a:pt x="4688" y="29921"/>
                  </a:lnTo>
                  <a:lnTo>
                    <a:pt x="5002" y="30921"/>
                  </a:lnTo>
                  <a:lnTo>
                    <a:pt x="5303" y="31909"/>
                  </a:lnTo>
                  <a:lnTo>
                    <a:pt x="5448" y="32403"/>
                  </a:lnTo>
                  <a:lnTo>
                    <a:pt x="5580" y="32897"/>
                  </a:lnTo>
                  <a:lnTo>
                    <a:pt x="5713" y="33403"/>
                  </a:lnTo>
                  <a:lnTo>
                    <a:pt x="5821" y="33897"/>
                  </a:lnTo>
                  <a:lnTo>
                    <a:pt x="5905" y="34403"/>
                  </a:lnTo>
                  <a:lnTo>
                    <a:pt x="5978" y="34909"/>
                  </a:lnTo>
                  <a:lnTo>
                    <a:pt x="6026" y="35415"/>
                  </a:lnTo>
                  <a:lnTo>
                    <a:pt x="6038" y="35934"/>
                  </a:lnTo>
                  <a:lnTo>
                    <a:pt x="6026" y="36392"/>
                  </a:lnTo>
                  <a:lnTo>
                    <a:pt x="6002" y="36837"/>
                  </a:lnTo>
                  <a:lnTo>
                    <a:pt x="5954" y="37283"/>
                  </a:lnTo>
                  <a:lnTo>
                    <a:pt x="5881" y="37729"/>
                  </a:lnTo>
                  <a:lnTo>
                    <a:pt x="5797" y="38163"/>
                  </a:lnTo>
                  <a:lnTo>
                    <a:pt x="5689" y="38597"/>
                  </a:lnTo>
                  <a:lnTo>
                    <a:pt x="5568" y="39031"/>
                  </a:lnTo>
                  <a:lnTo>
                    <a:pt x="5435" y="39464"/>
                  </a:lnTo>
                  <a:lnTo>
                    <a:pt x="5279" y="39886"/>
                  </a:lnTo>
                  <a:lnTo>
                    <a:pt x="5122" y="40308"/>
                  </a:lnTo>
                  <a:lnTo>
                    <a:pt x="4941" y="40718"/>
                  </a:lnTo>
                  <a:lnTo>
                    <a:pt x="4761" y="41139"/>
                  </a:lnTo>
                  <a:lnTo>
                    <a:pt x="4568" y="41549"/>
                  </a:lnTo>
                  <a:lnTo>
                    <a:pt x="4363" y="41971"/>
                  </a:lnTo>
                  <a:lnTo>
                    <a:pt x="3941" y="42790"/>
                  </a:lnTo>
                  <a:lnTo>
                    <a:pt x="3495" y="43610"/>
                  </a:lnTo>
                  <a:lnTo>
                    <a:pt x="3050" y="44429"/>
                  </a:lnTo>
                  <a:lnTo>
                    <a:pt x="2604" y="45248"/>
                  </a:lnTo>
                  <a:lnTo>
                    <a:pt x="2158" y="46080"/>
                  </a:lnTo>
                  <a:lnTo>
                    <a:pt x="1736" y="46911"/>
                  </a:lnTo>
                  <a:lnTo>
                    <a:pt x="1543" y="47321"/>
                  </a:lnTo>
                  <a:lnTo>
                    <a:pt x="1351" y="47743"/>
                  </a:lnTo>
                  <a:lnTo>
                    <a:pt x="1158" y="48176"/>
                  </a:lnTo>
                  <a:lnTo>
                    <a:pt x="989" y="48598"/>
                  </a:lnTo>
                  <a:lnTo>
                    <a:pt x="832" y="49032"/>
                  </a:lnTo>
                  <a:lnTo>
                    <a:pt x="676" y="49466"/>
                  </a:lnTo>
                  <a:lnTo>
                    <a:pt x="543" y="49924"/>
                  </a:lnTo>
                  <a:lnTo>
                    <a:pt x="411" y="50382"/>
                  </a:lnTo>
                  <a:lnTo>
                    <a:pt x="302" y="50840"/>
                  </a:lnTo>
                  <a:lnTo>
                    <a:pt x="218" y="51309"/>
                  </a:lnTo>
                  <a:lnTo>
                    <a:pt x="146" y="51779"/>
                  </a:lnTo>
                  <a:lnTo>
                    <a:pt x="85" y="52249"/>
                  </a:lnTo>
                  <a:lnTo>
                    <a:pt x="37" y="52731"/>
                  </a:lnTo>
                  <a:lnTo>
                    <a:pt x="13" y="53201"/>
                  </a:lnTo>
                  <a:lnTo>
                    <a:pt x="1" y="53671"/>
                  </a:lnTo>
                  <a:lnTo>
                    <a:pt x="1" y="54153"/>
                  </a:lnTo>
                  <a:lnTo>
                    <a:pt x="13" y="54623"/>
                  </a:lnTo>
                  <a:lnTo>
                    <a:pt x="49" y="55105"/>
                  </a:lnTo>
                  <a:lnTo>
                    <a:pt x="97" y="55575"/>
                  </a:lnTo>
                  <a:lnTo>
                    <a:pt x="170" y="56045"/>
                  </a:lnTo>
                  <a:lnTo>
                    <a:pt x="242" y="56515"/>
                  </a:lnTo>
                  <a:lnTo>
                    <a:pt x="338" y="56985"/>
                  </a:lnTo>
                  <a:lnTo>
                    <a:pt x="447" y="57455"/>
                  </a:lnTo>
                  <a:lnTo>
                    <a:pt x="567" y="57913"/>
                  </a:lnTo>
                  <a:lnTo>
                    <a:pt x="700" y="58371"/>
                  </a:lnTo>
                  <a:lnTo>
                    <a:pt x="856" y="58817"/>
                  </a:lnTo>
                  <a:lnTo>
                    <a:pt x="1025" y="59263"/>
                  </a:lnTo>
                  <a:lnTo>
                    <a:pt x="1206" y="59708"/>
                  </a:lnTo>
                  <a:lnTo>
                    <a:pt x="1399" y="60142"/>
                  </a:lnTo>
                  <a:lnTo>
                    <a:pt x="1604" y="60576"/>
                  </a:lnTo>
                  <a:lnTo>
                    <a:pt x="1820" y="60998"/>
                  </a:lnTo>
                  <a:lnTo>
                    <a:pt x="2061" y="61407"/>
                  </a:lnTo>
                  <a:lnTo>
                    <a:pt x="2302" y="61817"/>
                  </a:lnTo>
                  <a:lnTo>
                    <a:pt x="2568" y="62215"/>
                  </a:lnTo>
                  <a:lnTo>
                    <a:pt x="2845" y="62600"/>
                  </a:lnTo>
                  <a:lnTo>
                    <a:pt x="3134" y="62974"/>
                  </a:lnTo>
                  <a:lnTo>
                    <a:pt x="3435" y="63347"/>
                  </a:lnTo>
                  <a:lnTo>
                    <a:pt x="3748" y="63697"/>
                  </a:lnTo>
                  <a:lnTo>
                    <a:pt x="4062" y="64022"/>
                  </a:lnTo>
                  <a:lnTo>
                    <a:pt x="4375" y="64336"/>
                  </a:lnTo>
                  <a:lnTo>
                    <a:pt x="4700" y="64637"/>
                  </a:lnTo>
                  <a:lnTo>
                    <a:pt x="5038" y="64926"/>
                  </a:lnTo>
                  <a:lnTo>
                    <a:pt x="5375" y="65215"/>
                  </a:lnTo>
                  <a:lnTo>
                    <a:pt x="5737" y="65480"/>
                  </a:lnTo>
                  <a:lnTo>
                    <a:pt x="6086" y="65733"/>
                  </a:lnTo>
                  <a:lnTo>
                    <a:pt x="6460" y="65986"/>
                  </a:lnTo>
                  <a:lnTo>
                    <a:pt x="6833" y="66215"/>
                  </a:lnTo>
                  <a:lnTo>
                    <a:pt x="7219" y="66444"/>
                  </a:lnTo>
                  <a:lnTo>
                    <a:pt x="7604" y="66649"/>
                  </a:lnTo>
                  <a:lnTo>
                    <a:pt x="8002" y="66854"/>
                  </a:lnTo>
                  <a:lnTo>
                    <a:pt x="8400" y="67047"/>
                  </a:lnTo>
                  <a:lnTo>
                    <a:pt x="8809" y="67216"/>
                  </a:lnTo>
                  <a:lnTo>
                    <a:pt x="9219" y="67384"/>
                  </a:lnTo>
                  <a:lnTo>
                    <a:pt x="9641" y="67541"/>
                  </a:lnTo>
                  <a:lnTo>
                    <a:pt x="10063" y="67673"/>
                  </a:lnTo>
                  <a:lnTo>
                    <a:pt x="10484" y="67806"/>
                  </a:lnTo>
                  <a:lnTo>
                    <a:pt x="10918" y="67926"/>
                  </a:lnTo>
                  <a:lnTo>
                    <a:pt x="11340" y="68023"/>
                  </a:lnTo>
                  <a:lnTo>
                    <a:pt x="11774" y="68119"/>
                  </a:lnTo>
                  <a:lnTo>
                    <a:pt x="12220" y="68204"/>
                  </a:lnTo>
                  <a:lnTo>
                    <a:pt x="12653" y="68264"/>
                  </a:lnTo>
                  <a:lnTo>
                    <a:pt x="13099" y="68324"/>
                  </a:lnTo>
                  <a:lnTo>
                    <a:pt x="13533" y="68360"/>
                  </a:lnTo>
                  <a:lnTo>
                    <a:pt x="13979" y="68384"/>
                  </a:lnTo>
                  <a:lnTo>
                    <a:pt x="14425" y="68396"/>
                  </a:lnTo>
                  <a:lnTo>
                    <a:pt x="14871" y="68408"/>
                  </a:lnTo>
                  <a:lnTo>
                    <a:pt x="15316" y="68396"/>
                  </a:lnTo>
                  <a:lnTo>
                    <a:pt x="15750" y="68372"/>
                  </a:lnTo>
                  <a:lnTo>
                    <a:pt x="16196" y="68336"/>
                  </a:lnTo>
                  <a:lnTo>
                    <a:pt x="16642" y="68276"/>
                  </a:lnTo>
                  <a:lnTo>
                    <a:pt x="17473" y="68180"/>
                  </a:lnTo>
                  <a:lnTo>
                    <a:pt x="18305" y="68083"/>
                  </a:lnTo>
                  <a:lnTo>
                    <a:pt x="19136" y="68011"/>
                  </a:lnTo>
                  <a:lnTo>
                    <a:pt x="19968" y="67939"/>
                  </a:lnTo>
                  <a:lnTo>
                    <a:pt x="21631" y="67818"/>
                  </a:lnTo>
                  <a:lnTo>
                    <a:pt x="23306" y="67698"/>
                  </a:lnTo>
                  <a:lnTo>
                    <a:pt x="24981" y="67577"/>
                  </a:lnTo>
                  <a:lnTo>
                    <a:pt x="25812" y="67517"/>
                  </a:lnTo>
                  <a:lnTo>
                    <a:pt x="26644" y="67444"/>
                  </a:lnTo>
                  <a:lnTo>
                    <a:pt x="27475" y="67360"/>
                  </a:lnTo>
                  <a:lnTo>
                    <a:pt x="28306" y="67264"/>
                  </a:lnTo>
                  <a:lnTo>
                    <a:pt x="29138" y="67155"/>
                  </a:lnTo>
                  <a:lnTo>
                    <a:pt x="29969" y="67035"/>
                  </a:lnTo>
                  <a:lnTo>
                    <a:pt x="30668" y="66914"/>
                  </a:lnTo>
                  <a:lnTo>
                    <a:pt x="31355" y="66782"/>
                  </a:lnTo>
                  <a:lnTo>
                    <a:pt x="32054" y="66625"/>
                  </a:lnTo>
                  <a:lnTo>
                    <a:pt x="32741" y="66456"/>
                  </a:lnTo>
                  <a:lnTo>
                    <a:pt x="33416" y="66252"/>
                  </a:lnTo>
                  <a:lnTo>
                    <a:pt x="34090" y="66047"/>
                  </a:lnTo>
                  <a:lnTo>
                    <a:pt x="34765" y="65806"/>
                  </a:lnTo>
                  <a:lnTo>
                    <a:pt x="35416" y="65553"/>
                  </a:lnTo>
                  <a:lnTo>
                    <a:pt x="36067" y="65275"/>
                  </a:lnTo>
                  <a:lnTo>
                    <a:pt x="36705" y="64974"/>
                  </a:lnTo>
                  <a:lnTo>
                    <a:pt x="37332" y="64649"/>
                  </a:lnTo>
                  <a:lnTo>
                    <a:pt x="37946" y="64299"/>
                  </a:lnTo>
                  <a:lnTo>
                    <a:pt x="38248" y="64119"/>
                  </a:lnTo>
                  <a:lnTo>
                    <a:pt x="38537" y="63926"/>
                  </a:lnTo>
                  <a:lnTo>
                    <a:pt x="38826" y="63733"/>
                  </a:lnTo>
                  <a:lnTo>
                    <a:pt x="39115" y="63528"/>
                  </a:lnTo>
                  <a:lnTo>
                    <a:pt x="39404" y="63323"/>
                  </a:lnTo>
                  <a:lnTo>
                    <a:pt x="39682" y="63106"/>
                  </a:lnTo>
                  <a:lnTo>
                    <a:pt x="39959" y="62890"/>
                  </a:lnTo>
                  <a:lnTo>
                    <a:pt x="40224" y="62661"/>
                  </a:lnTo>
                  <a:lnTo>
                    <a:pt x="40501" y="62420"/>
                  </a:lnTo>
                  <a:lnTo>
                    <a:pt x="40778" y="62167"/>
                  </a:lnTo>
                  <a:lnTo>
                    <a:pt x="41043" y="61901"/>
                  </a:lnTo>
                  <a:lnTo>
                    <a:pt x="41308" y="61636"/>
                  </a:lnTo>
                  <a:lnTo>
                    <a:pt x="41561" y="61359"/>
                  </a:lnTo>
                  <a:lnTo>
                    <a:pt x="41802" y="61082"/>
                  </a:lnTo>
                  <a:lnTo>
                    <a:pt x="42043" y="60793"/>
                  </a:lnTo>
                  <a:lnTo>
                    <a:pt x="42284" y="60504"/>
                  </a:lnTo>
                  <a:lnTo>
                    <a:pt x="42513" y="60214"/>
                  </a:lnTo>
                  <a:lnTo>
                    <a:pt x="42730" y="59913"/>
                  </a:lnTo>
                  <a:lnTo>
                    <a:pt x="42947" y="59612"/>
                  </a:lnTo>
                  <a:lnTo>
                    <a:pt x="43152" y="59299"/>
                  </a:lnTo>
                  <a:lnTo>
                    <a:pt x="43345" y="58985"/>
                  </a:lnTo>
                  <a:lnTo>
                    <a:pt x="43538" y="58660"/>
                  </a:lnTo>
                  <a:lnTo>
                    <a:pt x="43730" y="58335"/>
                  </a:lnTo>
                  <a:lnTo>
                    <a:pt x="43911" y="58009"/>
                  </a:lnTo>
                  <a:lnTo>
                    <a:pt x="44080" y="57672"/>
                  </a:lnTo>
                  <a:lnTo>
                    <a:pt x="44249" y="57347"/>
                  </a:lnTo>
                  <a:lnTo>
                    <a:pt x="44405" y="56997"/>
                  </a:lnTo>
                  <a:lnTo>
                    <a:pt x="44562" y="56660"/>
                  </a:lnTo>
                  <a:lnTo>
                    <a:pt x="44706" y="56310"/>
                  </a:lnTo>
                  <a:lnTo>
                    <a:pt x="44839" y="55961"/>
                  </a:lnTo>
                  <a:lnTo>
                    <a:pt x="44972" y="55611"/>
                  </a:lnTo>
                  <a:lnTo>
                    <a:pt x="45092" y="55262"/>
                  </a:lnTo>
                  <a:lnTo>
                    <a:pt x="45213" y="54900"/>
                  </a:lnTo>
                  <a:lnTo>
                    <a:pt x="45321" y="54551"/>
                  </a:lnTo>
                  <a:lnTo>
                    <a:pt x="45417" y="54189"/>
                  </a:lnTo>
                  <a:lnTo>
                    <a:pt x="45514" y="53816"/>
                  </a:lnTo>
                  <a:lnTo>
                    <a:pt x="45598" y="53454"/>
                  </a:lnTo>
                  <a:lnTo>
                    <a:pt x="45670" y="53093"/>
                  </a:lnTo>
                  <a:lnTo>
                    <a:pt x="45743" y="52719"/>
                  </a:lnTo>
                  <a:lnTo>
                    <a:pt x="45815" y="52358"/>
                  </a:lnTo>
                  <a:lnTo>
                    <a:pt x="45924" y="51611"/>
                  </a:lnTo>
                  <a:lnTo>
                    <a:pt x="45996" y="50876"/>
                  </a:lnTo>
                  <a:lnTo>
                    <a:pt x="46044" y="50129"/>
                  </a:lnTo>
                  <a:lnTo>
                    <a:pt x="46068" y="49381"/>
                  </a:lnTo>
                  <a:lnTo>
                    <a:pt x="46068" y="48634"/>
                  </a:lnTo>
                  <a:lnTo>
                    <a:pt x="46044" y="47887"/>
                  </a:lnTo>
                  <a:lnTo>
                    <a:pt x="45996" y="47140"/>
                  </a:lnTo>
                  <a:lnTo>
                    <a:pt x="45911" y="46405"/>
                  </a:lnTo>
                  <a:lnTo>
                    <a:pt x="45815" y="45658"/>
                  </a:lnTo>
                  <a:lnTo>
                    <a:pt x="45683" y="44923"/>
                  </a:lnTo>
                  <a:lnTo>
                    <a:pt x="45538" y="44188"/>
                  </a:lnTo>
                  <a:lnTo>
                    <a:pt x="45369" y="43453"/>
                  </a:lnTo>
                  <a:lnTo>
                    <a:pt x="45176" y="42730"/>
                  </a:lnTo>
                  <a:lnTo>
                    <a:pt x="44960" y="42019"/>
                  </a:lnTo>
                  <a:lnTo>
                    <a:pt x="44731" y="41308"/>
                  </a:lnTo>
                  <a:lnTo>
                    <a:pt x="44478" y="40597"/>
                  </a:lnTo>
                  <a:lnTo>
                    <a:pt x="44261" y="40043"/>
                  </a:lnTo>
                  <a:lnTo>
                    <a:pt x="44032" y="39476"/>
                  </a:lnTo>
                  <a:lnTo>
                    <a:pt x="43550" y="38368"/>
                  </a:lnTo>
                  <a:lnTo>
                    <a:pt x="43068" y="37247"/>
                  </a:lnTo>
                  <a:lnTo>
                    <a:pt x="42839" y="36693"/>
                  </a:lnTo>
                  <a:lnTo>
                    <a:pt x="42610" y="36139"/>
                  </a:lnTo>
                  <a:lnTo>
                    <a:pt x="42381" y="35572"/>
                  </a:lnTo>
                  <a:lnTo>
                    <a:pt x="42176" y="35006"/>
                  </a:lnTo>
                  <a:lnTo>
                    <a:pt x="41983" y="34439"/>
                  </a:lnTo>
                  <a:lnTo>
                    <a:pt x="41814" y="33873"/>
                  </a:lnTo>
                  <a:lnTo>
                    <a:pt x="41658" y="33295"/>
                  </a:lnTo>
                  <a:lnTo>
                    <a:pt x="41525" y="32704"/>
                  </a:lnTo>
                  <a:lnTo>
                    <a:pt x="41477" y="32415"/>
                  </a:lnTo>
                  <a:lnTo>
                    <a:pt x="41429" y="32126"/>
                  </a:lnTo>
                  <a:lnTo>
                    <a:pt x="41393" y="31825"/>
                  </a:lnTo>
                  <a:lnTo>
                    <a:pt x="41357" y="31523"/>
                  </a:lnTo>
                  <a:lnTo>
                    <a:pt x="41320" y="31005"/>
                  </a:lnTo>
                  <a:lnTo>
                    <a:pt x="41308" y="30499"/>
                  </a:lnTo>
                  <a:lnTo>
                    <a:pt x="41308" y="29981"/>
                  </a:lnTo>
                  <a:lnTo>
                    <a:pt x="41332" y="29475"/>
                  </a:lnTo>
                  <a:lnTo>
                    <a:pt x="41381" y="28969"/>
                  </a:lnTo>
                  <a:lnTo>
                    <a:pt x="41453" y="28463"/>
                  </a:lnTo>
                  <a:lnTo>
                    <a:pt x="41525" y="27957"/>
                  </a:lnTo>
                  <a:lnTo>
                    <a:pt x="41622" y="27450"/>
                  </a:lnTo>
                  <a:lnTo>
                    <a:pt x="41730" y="26944"/>
                  </a:lnTo>
                  <a:lnTo>
                    <a:pt x="41851" y="26438"/>
                  </a:lnTo>
                  <a:lnTo>
                    <a:pt x="41983" y="25944"/>
                  </a:lnTo>
                  <a:lnTo>
                    <a:pt x="42116" y="25438"/>
                  </a:lnTo>
                  <a:lnTo>
                    <a:pt x="42417" y="24438"/>
                  </a:lnTo>
                  <a:lnTo>
                    <a:pt x="42742" y="23438"/>
                  </a:lnTo>
                  <a:lnTo>
                    <a:pt x="43393" y="21437"/>
                  </a:lnTo>
                  <a:lnTo>
                    <a:pt x="43706" y="20437"/>
                  </a:lnTo>
                  <a:lnTo>
                    <a:pt x="43851" y="19931"/>
                  </a:lnTo>
                  <a:lnTo>
                    <a:pt x="43996" y="19425"/>
                  </a:lnTo>
                  <a:lnTo>
                    <a:pt x="44128" y="18919"/>
                  </a:lnTo>
                  <a:lnTo>
                    <a:pt x="44237" y="18413"/>
                  </a:lnTo>
                  <a:lnTo>
                    <a:pt x="44345" y="17907"/>
                  </a:lnTo>
                  <a:lnTo>
                    <a:pt x="44441" y="17401"/>
                  </a:lnTo>
                  <a:lnTo>
                    <a:pt x="44526" y="16883"/>
                  </a:lnTo>
                  <a:lnTo>
                    <a:pt x="44586" y="16364"/>
                  </a:lnTo>
                  <a:lnTo>
                    <a:pt x="44634" y="15858"/>
                  </a:lnTo>
                  <a:lnTo>
                    <a:pt x="44670" y="15340"/>
                  </a:lnTo>
                  <a:lnTo>
                    <a:pt x="44670" y="14834"/>
                  </a:lnTo>
                  <a:lnTo>
                    <a:pt x="44658" y="14328"/>
                  </a:lnTo>
                  <a:lnTo>
                    <a:pt x="44622" y="13822"/>
                  </a:lnTo>
                  <a:lnTo>
                    <a:pt x="44574" y="13328"/>
                  </a:lnTo>
                  <a:lnTo>
                    <a:pt x="44502" y="12834"/>
                  </a:lnTo>
                  <a:lnTo>
                    <a:pt x="44417" y="12340"/>
                  </a:lnTo>
                  <a:lnTo>
                    <a:pt x="44309" y="11846"/>
                  </a:lnTo>
                  <a:lnTo>
                    <a:pt x="44176" y="11364"/>
                  </a:lnTo>
                  <a:lnTo>
                    <a:pt x="44032" y="10882"/>
                  </a:lnTo>
                  <a:lnTo>
                    <a:pt x="43875" y="10412"/>
                  </a:lnTo>
                  <a:lnTo>
                    <a:pt x="43694" y="9942"/>
                  </a:lnTo>
                  <a:lnTo>
                    <a:pt x="43501" y="9472"/>
                  </a:lnTo>
                  <a:lnTo>
                    <a:pt x="43285" y="9014"/>
                  </a:lnTo>
                  <a:lnTo>
                    <a:pt x="43068" y="8568"/>
                  </a:lnTo>
                  <a:lnTo>
                    <a:pt x="42827" y="8122"/>
                  </a:lnTo>
                  <a:lnTo>
                    <a:pt x="42562" y="7688"/>
                  </a:lnTo>
                  <a:lnTo>
                    <a:pt x="42296" y="7255"/>
                  </a:lnTo>
                  <a:lnTo>
                    <a:pt x="42019" y="6833"/>
                  </a:lnTo>
                  <a:lnTo>
                    <a:pt x="41718" y="6423"/>
                  </a:lnTo>
                  <a:lnTo>
                    <a:pt x="41405" y="6025"/>
                  </a:lnTo>
                  <a:lnTo>
                    <a:pt x="41079" y="5640"/>
                  </a:lnTo>
                  <a:lnTo>
                    <a:pt x="40742" y="5254"/>
                  </a:lnTo>
                  <a:lnTo>
                    <a:pt x="40393" y="4893"/>
                  </a:lnTo>
                  <a:lnTo>
                    <a:pt x="40031" y="4531"/>
                  </a:lnTo>
                  <a:lnTo>
                    <a:pt x="39670" y="4182"/>
                  </a:lnTo>
                  <a:lnTo>
                    <a:pt x="39284" y="3844"/>
                  </a:lnTo>
                  <a:lnTo>
                    <a:pt x="38886" y="3531"/>
                  </a:lnTo>
                  <a:lnTo>
                    <a:pt x="38489" y="3218"/>
                  </a:lnTo>
                  <a:lnTo>
                    <a:pt x="38079" y="2929"/>
                  </a:lnTo>
                  <a:lnTo>
                    <a:pt x="37657" y="2639"/>
                  </a:lnTo>
                  <a:lnTo>
                    <a:pt x="37223" y="2374"/>
                  </a:lnTo>
                  <a:lnTo>
                    <a:pt x="36790" y="2121"/>
                  </a:lnTo>
                  <a:lnTo>
                    <a:pt x="36332" y="1892"/>
                  </a:lnTo>
                  <a:lnTo>
                    <a:pt x="35886" y="1663"/>
                  </a:lnTo>
                  <a:lnTo>
                    <a:pt x="35428" y="1459"/>
                  </a:lnTo>
                  <a:lnTo>
                    <a:pt x="34958" y="1266"/>
                  </a:lnTo>
                  <a:lnTo>
                    <a:pt x="34488" y="1085"/>
                  </a:lnTo>
                  <a:lnTo>
                    <a:pt x="34018" y="916"/>
                  </a:lnTo>
                  <a:lnTo>
                    <a:pt x="33536" y="772"/>
                  </a:lnTo>
                  <a:lnTo>
                    <a:pt x="33054" y="627"/>
                  </a:lnTo>
                  <a:lnTo>
                    <a:pt x="32560" y="507"/>
                  </a:lnTo>
                  <a:lnTo>
                    <a:pt x="32078" y="398"/>
                  </a:lnTo>
                  <a:lnTo>
                    <a:pt x="31584" y="302"/>
                  </a:lnTo>
                  <a:lnTo>
                    <a:pt x="31078" y="217"/>
                  </a:lnTo>
                  <a:lnTo>
                    <a:pt x="30584" y="145"/>
                  </a:lnTo>
                  <a:lnTo>
                    <a:pt x="30078" y="97"/>
                  </a:lnTo>
                  <a:lnTo>
                    <a:pt x="29584" y="49"/>
                  </a:lnTo>
                  <a:lnTo>
                    <a:pt x="29078" y="25"/>
                  </a:lnTo>
                  <a:lnTo>
                    <a:pt x="28572" y="0"/>
                  </a:lnTo>
                  <a:close/>
                </a:path>
              </a:pathLst>
            </a:custGeom>
            <a:solidFill>
              <a:srgbClr val="1F5B8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7;p17"/>
            <p:cNvSpPr/>
            <p:nvPr/>
          </p:nvSpPr>
          <p:spPr>
            <a:xfrm>
              <a:off x="1318738" y="3132336"/>
              <a:ext cx="1184318" cy="1336183"/>
            </a:xfrm>
            <a:custGeom>
              <a:avLst/>
              <a:gdLst/>
              <a:ahLst/>
              <a:cxnLst/>
              <a:rect l="l" t="t" r="r" b="b"/>
              <a:pathLst>
                <a:path w="24534" h="27680" extrusionOk="0">
                  <a:moveTo>
                    <a:pt x="22124" y="0"/>
                  </a:moveTo>
                  <a:lnTo>
                    <a:pt x="651" y="3531"/>
                  </a:lnTo>
                  <a:lnTo>
                    <a:pt x="0" y="9677"/>
                  </a:lnTo>
                  <a:lnTo>
                    <a:pt x="20533" y="26848"/>
                  </a:lnTo>
                  <a:lnTo>
                    <a:pt x="20208" y="27679"/>
                  </a:lnTo>
                  <a:lnTo>
                    <a:pt x="21533" y="26788"/>
                  </a:lnTo>
                  <a:lnTo>
                    <a:pt x="21702" y="26511"/>
                  </a:lnTo>
                  <a:lnTo>
                    <a:pt x="21871" y="26221"/>
                  </a:lnTo>
                  <a:lnTo>
                    <a:pt x="22027" y="25920"/>
                  </a:lnTo>
                  <a:lnTo>
                    <a:pt x="22172" y="25595"/>
                  </a:lnTo>
                  <a:lnTo>
                    <a:pt x="22329" y="25269"/>
                  </a:lnTo>
                  <a:lnTo>
                    <a:pt x="22473" y="24932"/>
                  </a:lnTo>
                  <a:lnTo>
                    <a:pt x="22606" y="24583"/>
                  </a:lnTo>
                  <a:lnTo>
                    <a:pt x="22738" y="24233"/>
                  </a:lnTo>
                  <a:lnTo>
                    <a:pt x="22871" y="23860"/>
                  </a:lnTo>
                  <a:lnTo>
                    <a:pt x="23004" y="23486"/>
                  </a:lnTo>
                  <a:lnTo>
                    <a:pt x="23232" y="22703"/>
                  </a:lnTo>
                  <a:lnTo>
                    <a:pt x="23449" y="21895"/>
                  </a:lnTo>
                  <a:lnTo>
                    <a:pt x="23654" y="21052"/>
                  </a:lnTo>
                  <a:lnTo>
                    <a:pt x="23835" y="20184"/>
                  </a:lnTo>
                  <a:lnTo>
                    <a:pt x="23992" y="19293"/>
                  </a:lnTo>
                  <a:lnTo>
                    <a:pt x="24124" y="18377"/>
                  </a:lnTo>
                  <a:lnTo>
                    <a:pt x="24245" y="17449"/>
                  </a:lnTo>
                  <a:lnTo>
                    <a:pt x="24341" y="16509"/>
                  </a:lnTo>
                  <a:lnTo>
                    <a:pt x="24425" y="15557"/>
                  </a:lnTo>
                  <a:lnTo>
                    <a:pt x="24474" y="14593"/>
                  </a:lnTo>
                  <a:lnTo>
                    <a:pt x="24510" y="13629"/>
                  </a:lnTo>
                  <a:lnTo>
                    <a:pt x="24534" y="12665"/>
                  </a:lnTo>
                  <a:lnTo>
                    <a:pt x="24522" y="11701"/>
                  </a:lnTo>
                  <a:lnTo>
                    <a:pt x="24498" y="10737"/>
                  </a:lnTo>
                  <a:lnTo>
                    <a:pt x="24450" y="9785"/>
                  </a:lnTo>
                  <a:lnTo>
                    <a:pt x="24377" y="8833"/>
                  </a:lnTo>
                  <a:lnTo>
                    <a:pt x="24293" y="7905"/>
                  </a:lnTo>
                  <a:lnTo>
                    <a:pt x="24172" y="6989"/>
                  </a:lnTo>
                  <a:lnTo>
                    <a:pt x="24040" y="6098"/>
                  </a:lnTo>
                  <a:lnTo>
                    <a:pt x="23883" y="5218"/>
                  </a:lnTo>
                  <a:lnTo>
                    <a:pt x="23702" y="4375"/>
                  </a:lnTo>
                  <a:lnTo>
                    <a:pt x="23594" y="3965"/>
                  </a:lnTo>
                  <a:lnTo>
                    <a:pt x="23498" y="3555"/>
                  </a:lnTo>
                  <a:lnTo>
                    <a:pt x="23389" y="3158"/>
                  </a:lnTo>
                  <a:lnTo>
                    <a:pt x="23269" y="2772"/>
                  </a:lnTo>
                  <a:lnTo>
                    <a:pt x="23148" y="2386"/>
                  </a:lnTo>
                  <a:lnTo>
                    <a:pt x="23016" y="2025"/>
                  </a:lnTo>
                  <a:lnTo>
                    <a:pt x="22883" y="1663"/>
                  </a:lnTo>
                  <a:lnTo>
                    <a:pt x="22750" y="1302"/>
                  </a:lnTo>
                  <a:lnTo>
                    <a:pt x="22606" y="964"/>
                  </a:lnTo>
                  <a:lnTo>
                    <a:pt x="22449" y="639"/>
                  </a:lnTo>
                  <a:lnTo>
                    <a:pt x="22293" y="314"/>
                  </a:lnTo>
                  <a:lnTo>
                    <a:pt x="221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8;p17"/>
            <p:cNvSpPr/>
            <p:nvPr/>
          </p:nvSpPr>
          <p:spPr>
            <a:xfrm>
              <a:off x="1318738" y="3153866"/>
              <a:ext cx="1055768" cy="1172153"/>
            </a:xfrm>
            <a:custGeom>
              <a:avLst/>
              <a:gdLst/>
              <a:ahLst/>
              <a:cxnLst/>
              <a:rect l="l" t="t" r="r" b="b"/>
              <a:pathLst>
                <a:path w="21871" h="24282" extrusionOk="0">
                  <a:moveTo>
                    <a:pt x="19449" y="0"/>
                  </a:moveTo>
                  <a:lnTo>
                    <a:pt x="651" y="3085"/>
                  </a:lnTo>
                  <a:lnTo>
                    <a:pt x="0" y="9231"/>
                  </a:lnTo>
                  <a:lnTo>
                    <a:pt x="18003" y="24281"/>
                  </a:lnTo>
                  <a:lnTo>
                    <a:pt x="18003" y="24281"/>
                  </a:lnTo>
                  <a:lnTo>
                    <a:pt x="16750" y="14942"/>
                  </a:lnTo>
                  <a:lnTo>
                    <a:pt x="16713" y="14665"/>
                  </a:lnTo>
                  <a:lnTo>
                    <a:pt x="16689" y="14400"/>
                  </a:lnTo>
                  <a:lnTo>
                    <a:pt x="16665" y="14123"/>
                  </a:lnTo>
                  <a:lnTo>
                    <a:pt x="16665" y="13846"/>
                  </a:lnTo>
                  <a:lnTo>
                    <a:pt x="16665" y="13569"/>
                  </a:lnTo>
                  <a:lnTo>
                    <a:pt x="16665" y="13304"/>
                  </a:lnTo>
                  <a:lnTo>
                    <a:pt x="16689" y="13026"/>
                  </a:lnTo>
                  <a:lnTo>
                    <a:pt x="16713" y="12761"/>
                  </a:lnTo>
                  <a:lnTo>
                    <a:pt x="16738" y="12484"/>
                  </a:lnTo>
                  <a:lnTo>
                    <a:pt x="16786" y="12219"/>
                  </a:lnTo>
                  <a:lnTo>
                    <a:pt x="16834" y="11954"/>
                  </a:lnTo>
                  <a:lnTo>
                    <a:pt x="16882" y="11689"/>
                  </a:lnTo>
                  <a:lnTo>
                    <a:pt x="16942" y="11424"/>
                  </a:lnTo>
                  <a:lnTo>
                    <a:pt x="17015" y="11171"/>
                  </a:lnTo>
                  <a:lnTo>
                    <a:pt x="17099" y="10906"/>
                  </a:lnTo>
                  <a:lnTo>
                    <a:pt x="17183" y="10653"/>
                  </a:lnTo>
                  <a:lnTo>
                    <a:pt x="17280" y="10399"/>
                  </a:lnTo>
                  <a:lnTo>
                    <a:pt x="17376" y="10146"/>
                  </a:lnTo>
                  <a:lnTo>
                    <a:pt x="17485" y="9905"/>
                  </a:lnTo>
                  <a:lnTo>
                    <a:pt x="17605" y="9652"/>
                  </a:lnTo>
                  <a:lnTo>
                    <a:pt x="17726" y="9411"/>
                  </a:lnTo>
                  <a:lnTo>
                    <a:pt x="17846" y="9182"/>
                  </a:lnTo>
                  <a:lnTo>
                    <a:pt x="17991" y="8941"/>
                  </a:lnTo>
                  <a:lnTo>
                    <a:pt x="18135" y="8712"/>
                  </a:lnTo>
                  <a:lnTo>
                    <a:pt x="18280" y="8484"/>
                  </a:lnTo>
                  <a:lnTo>
                    <a:pt x="18437" y="8267"/>
                  </a:lnTo>
                  <a:lnTo>
                    <a:pt x="18605" y="8050"/>
                  </a:lnTo>
                  <a:lnTo>
                    <a:pt x="18774" y="7833"/>
                  </a:lnTo>
                  <a:lnTo>
                    <a:pt x="18955" y="7628"/>
                  </a:lnTo>
                  <a:lnTo>
                    <a:pt x="19135" y="7423"/>
                  </a:lnTo>
                  <a:lnTo>
                    <a:pt x="19328" y="7218"/>
                  </a:lnTo>
                  <a:lnTo>
                    <a:pt x="19521" y="7025"/>
                  </a:lnTo>
                  <a:lnTo>
                    <a:pt x="19702" y="6857"/>
                  </a:lnTo>
                  <a:lnTo>
                    <a:pt x="20039" y="6519"/>
                  </a:lnTo>
                  <a:lnTo>
                    <a:pt x="20365" y="6158"/>
                  </a:lnTo>
                  <a:lnTo>
                    <a:pt x="20666" y="5784"/>
                  </a:lnTo>
                  <a:lnTo>
                    <a:pt x="20955" y="5399"/>
                  </a:lnTo>
                  <a:lnTo>
                    <a:pt x="21220" y="4989"/>
                  </a:lnTo>
                  <a:lnTo>
                    <a:pt x="21461" y="4567"/>
                  </a:lnTo>
                  <a:lnTo>
                    <a:pt x="21678" y="4146"/>
                  </a:lnTo>
                  <a:lnTo>
                    <a:pt x="21871" y="3700"/>
                  </a:lnTo>
                  <a:lnTo>
                    <a:pt x="19449" y="0"/>
                  </a:lnTo>
                  <a:close/>
                </a:path>
              </a:pathLst>
            </a:custGeom>
            <a:solidFill>
              <a:srgbClr val="775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9;p17"/>
            <p:cNvSpPr/>
            <p:nvPr/>
          </p:nvSpPr>
          <p:spPr>
            <a:xfrm>
              <a:off x="1033104" y="3082325"/>
              <a:ext cx="305999" cy="223984"/>
            </a:xfrm>
            <a:custGeom>
              <a:avLst/>
              <a:gdLst/>
              <a:ahLst/>
              <a:cxnLst/>
              <a:rect l="l" t="t" r="r" b="b"/>
              <a:pathLst>
                <a:path w="6339" h="4640" extrusionOk="0">
                  <a:moveTo>
                    <a:pt x="5049" y="0"/>
                  </a:moveTo>
                  <a:lnTo>
                    <a:pt x="4808" y="12"/>
                  </a:lnTo>
                  <a:lnTo>
                    <a:pt x="4567" y="48"/>
                  </a:lnTo>
                  <a:lnTo>
                    <a:pt x="4326" y="85"/>
                  </a:lnTo>
                  <a:lnTo>
                    <a:pt x="4097" y="133"/>
                  </a:lnTo>
                  <a:lnTo>
                    <a:pt x="3869" y="181"/>
                  </a:lnTo>
                  <a:lnTo>
                    <a:pt x="3640" y="253"/>
                  </a:lnTo>
                  <a:lnTo>
                    <a:pt x="3423" y="326"/>
                  </a:lnTo>
                  <a:lnTo>
                    <a:pt x="3206" y="410"/>
                  </a:lnTo>
                  <a:lnTo>
                    <a:pt x="3001" y="506"/>
                  </a:lnTo>
                  <a:lnTo>
                    <a:pt x="2796" y="615"/>
                  </a:lnTo>
                  <a:lnTo>
                    <a:pt x="2591" y="723"/>
                  </a:lnTo>
                  <a:lnTo>
                    <a:pt x="2386" y="844"/>
                  </a:lnTo>
                  <a:lnTo>
                    <a:pt x="2206" y="976"/>
                  </a:lnTo>
                  <a:lnTo>
                    <a:pt x="2013" y="1109"/>
                  </a:lnTo>
                  <a:lnTo>
                    <a:pt x="1832" y="1253"/>
                  </a:lnTo>
                  <a:lnTo>
                    <a:pt x="1663" y="1410"/>
                  </a:lnTo>
                  <a:lnTo>
                    <a:pt x="1495" y="1567"/>
                  </a:lnTo>
                  <a:lnTo>
                    <a:pt x="1338" y="1735"/>
                  </a:lnTo>
                  <a:lnTo>
                    <a:pt x="1181" y="1904"/>
                  </a:lnTo>
                  <a:lnTo>
                    <a:pt x="1037" y="2085"/>
                  </a:lnTo>
                  <a:lnTo>
                    <a:pt x="904" y="2266"/>
                  </a:lnTo>
                  <a:lnTo>
                    <a:pt x="772" y="2458"/>
                  </a:lnTo>
                  <a:lnTo>
                    <a:pt x="651" y="2663"/>
                  </a:lnTo>
                  <a:lnTo>
                    <a:pt x="543" y="2868"/>
                  </a:lnTo>
                  <a:lnTo>
                    <a:pt x="434" y="3073"/>
                  </a:lnTo>
                  <a:lnTo>
                    <a:pt x="338" y="3290"/>
                  </a:lnTo>
                  <a:lnTo>
                    <a:pt x="254" y="3507"/>
                  </a:lnTo>
                  <a:lnTo>
                    <a:pt x="181" y="3736"/>
                  </a:lnTo>
                  <a:lnTo>
                    <a:pt x="109" y="3965"/>
                  </a:lnTo>
                  <a:lnTo>
                    <a:pt x="49" y="4194"/>
                  </a:lnTo>
                  <a:lnTo>
                    <a:pt x="0" y="4435"/>
                  </a:lnTo>
                  <a:lnTo>
                    <a:pt x="5676" y="4639"/>
                  </a:lnTo>
                  <a:lnTo>
                    <a:pt x="6339"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p17"/>
            <p:cNvSpPr/>
            <p:nvPr/>
          </p:nvSpPr>
          <p:spPr>
            <a:xfrm>
              <a:off x="829486" y="3266730"/>
              <a:ext cx="149548" cy="355430"/>
            </a:xfrm>
            <a:custGeom>
              <a:avLst/>
              <a:gdLst/>
              <a:ahLst/>
              <a:cxnLst/>
              <a:rect l="l" t="t" r="r" b="b"/>
              <a:pathLst>
                <a:path w="3098" h="7363" extrusionOk="0">
                  <a:moveTo>
                    <a:pt x="3098" y="0"/>
                  </a:moveTo>
                  <a:lnTo>
                    <a:pt x="2821" y="72"/>
                  </a:lnTo>
                  <a:lnTo>
                    <a:pt x="2688" y="108"/>
                  </a:lnTo>
                  <a:lnTo>
                    <a:pt x="2556" y="157"/>
                  </a:lnTo>
                  <a:lnTo>
                    <a:pt x="2423" y="205"/>
                  </a:lnTo>
                  <a:lnTo>
                    <a:pt x="2303" y="265"/>
                  </a:lnTo>
                  <a:lnTo>
                    <a:pt x="2182" y="337"/>
                  </a:lnTo>
                  <a:lnTo>
                    <a:pt x="2062" y="410"/>
                  </a:lnTo>
                  <a:lnTo>
                    <a:pt x="1941" y="482"/>
                  </a:lnTo>
                  <a:lnTo>
                    <a:pt x="1833" y="566"/>
                  </a:lnTo>
                  <a:lnTo>
                    <a:pt x="1736" y="663"/>
                  </a:lnTo>
                  <a:lnTo>
                    <a:pt x="1640" y="759"/>
                  </a:lnTo>
                  <a:lnTo>
                    <a:pt x="1543" y="868"/>
                  </a:lnTo>
                  <a:lnTo>
                    <a:pt x="1459" y="976"/>
                  </a:lnTo>
                  <a:lnTo>
                    <a:pt x="1375" y="1085"/>
                  </a:lnTo>
                  <a:lnTo>
                    <a:pt x="1302" y="1205"/>
                  </a:lnTo>
                  <a:lnTo>
                    <a:pt x="1230" y="1326"/>
                  </a:lnTo>
                  <a:lnTo>
                    <a:pt x="1170" y="1446"/>
                  </a:lnTo>
                  <a:lnTo>
                    <a:pt x="218" y="3543"/>
                  </a:lnTo>
                  <a:lnTo>
                    <a:pt x="146" y="3736"/>
                  </a:lnTo>
                  <a:lnTo>
                    <a:pt x="85" y="3928"/>
                  </a:lnTo>
                  <a:lnTo>
                    <a:pt x="37" y="4121"/>
                  </a:lnTo>
                  <a:lnTo>
                    <a:pt x="13" y="4314"/>
                  </a:lnTo>
                  <a:lnTo>
                    <a:pt x="1" y="4519"/>
                  </a:lnTo>
                  <a:lnTo>
                    <a:pt x="1" y="4712"/>
                  </a:lnTo>
                  <a:lnTo>
                    <a:pt x="25" y="4916"/>
                  </a:lnTo>
                  <a:lnTo>
                    <a:pt x="61" y="5109"/>
                  </a:lnTo>
                  <a:lnTo>
                    <a:pt x="567" y="7363"/>
                  </a:lnTo>
                  <a:lnTo>
                    <a:pt x="712" y="7326"/>
                  </a:lnTo>
                  <a:lnTo>
                    <a:pt x="857" y="7278"/>
                  </a:lnTo>
                  <a:lnTo>
                    <a:pt x="1001" y="7218"/>
                  </a:lnTo>
                  <a:lnTo>
                    <a:pt x="1134" y="7146"/>
                  </a:lnTo>
                  <a:lnTo>
                    <a:pt x="1254" y="7073"/>
                  </a:lnTo>
                  <a:lnTo>
                    <a:pt x="1375" y="6977"/>
                  </a:lnTo>
                  <a:lnTo>
                    <a:pt x="1483" y="6881"/>
                  </a:lnTo>
                  <a:lnTo>
                    <a:pt x="1580" y="6760"/>
                  </a:lnTo>
                  <a:lnTo>
                    <a:pt x="1664" y="6652"/>
                  </a:lnTo>
                  <a:lnTo>
                    <a:pt x="1748" y="6519"/>
                  </a:lnTo>
                  <a:lnTo>
                    <a:pt x="1808" y="6387"/>
                  </a:lnTo>
                  <a:lnTo>
                    <a:pt x="1869" y="6254"/>
                  </a:lnTo>
                  <a:lnTo>
                    <a:pt x="1917" y="6109"/>
                  </a:lnTo>
                  <a:lnTo>
                    <a:pt x="1953" y="5965"/>
                  </a:lnTo>
                  <a:lnTo>
                    <a:pt x="1965" y="5808"/>
                  </a:lnTo>
                  <a:lnTo>
                    <a:pt x="1977" y="5651"/>
                  </a:lnTo>
                  <a:lnTo>
                    <a:pt x="1977" y="4543"/>
                  </a:lnTo>
                  <a:lnTo>
                    <a:pt x="3098" y="1976"/>
                  </a:lnTo>
                  <a:lnTo>
                    <a:pt x="3098"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p17"/>
            <p:cNvSpPr/>
            <p:nvPr/>
          </p:nvSpPr>
          <p:spPr>
            <a:xfrm>
              <a:off x="888283" y="3306845"/>
              <a:ext cx="991807" cy="1355975"/>
            </a:xfrm>
            <a:custGeom>
              <a:avLst/>
              <a:gdLst/>
              <a:ahLst/>
              <a:cxnLst/>
              <a:rect l="l" t="t" r="r" b="b"/>
              <a:pathLst>
                <a:path w="20546" h="28090" extrusionOk="0">
                  <a:moveTo>
                    <a:pt x="4832" y="0"/>
                  </a:moveTo>
                  <a:lnTo>
                    <a:pt x="4555" y="25"/>
                  </a:lnTo>
                  <a:lnTo>
                    <a:pt x="4290" y="61"/>
                  </a:lnTo>
                  <a:lnTo>
                    <a:pt x="4025" y="109"/>
                  </a:lnTo>
                  <a:lnTo>
                    <a:pt x="3760" y="181"/>
                  </a:lnTo>
                  <a:lnTo>
                    <a:pt x="3507" y="254"/>
                  </a:lnTo>
                  <a:lnTo>
                    <a:pt x="3254" y="338"/>
                  </a:lnTo>
                  <a:lnTo>
                    <a:pt x="3013" y="446"/>
                  </a:lnTo>
                  <a:lnTo>
                    <a:pt x="2772" y="555"/>
                  </a:lnTo>
                  <a:lnTo>
                    <a:pt x="2543" y="687"/>
                  </a:lnTo>
                  <a:lnTo>
                    <a:pt x="2326" y="820"/>
                  </a:lnTo>
                  <a:lnTo>
                    <a:pt x="2109" y="964"/>
                  </a:lnTo>
                  <a:lnTo>
                    <a:pt x="1904" y="1133"/>
                  </a:lnTo>
                  <a:lnTo>
                    <a:pt x="1711" y="1290"/>
                  </a:lnTo>
                  <a:lnTo>
                    <a:pt x="1518" y="1471"/>
                  </a:lnTo>
                  <a:lnTo>
                    <a:pt x="1338" y="1663"/>
                  </a:lnTo>
                  <a:lnTo>
                    <a:pt x="1169" y="1856"/>
                  </a:lnTo>
                  <a:lnTo>
                    <a:pt x="1012" y="2061"/>
                  </a:lnTo>
                  <a:lnTo>
                    <a:pt x="868" y="2266"/>
                  </a:lnTo>
                  <a:lnTo>
                    <a:pt x="723" y="2495"/>
                  </a:lnTo>
                  <a:lnTo>
                    <a:pt x="590" y="2712"/>
                  </a:lnTo>
                  <a:lnTo>
                    <a:pt x="482" y="2953"/>
                  </a:lnTo>
                  <a:lnTo>
                    <a:pt x="374" y="3194"/>
                  </a:lnTo>
                  <a:lnTo>
                    <a:pt x="289" y="3435"/>
                  </a:lnTo>
                  <a:lnTo>
                    <a:pt x="205" y="3688"/>
                  </a:lnTo>
                  <a:lnTo>
                    <a:pt x="133" y="3941"/>
                  </a:lnTo>
                  <a:lnTo>
                    <a:pt x="84" y="4206"/>
                  </a:lnTo>
                  <a:lnTo>
                    <a:pt x="48" y="4471"/>
                  </a:lnTo>
                  <a:lnTo>
                    <a:pt x="12" y="4736"/>
                  </a:lnTo>
                  <a:lnTo>
                    <a:pt x="0" y="5013"/>
                  </a:lnTo>
                  <a:lnTo>
                    <a:pt x="12" y="5290"/>
                  </a:lnTo>
                  <a:lnTo>
                    <a:pt x="24" y="5568"/>
                  </a:lnTo>
                  <a:lnTo>
                    <a:pt x="1410" y="20763"/>
                  </a:lnTo>
                  <a:lnTo>
                    <a:pt x="9628" y="20124"/>
                  </a:lnTo>
                  <a:lnTo>
                    <a:pt x="10700" y="23860"/>
                  </a:lnTo>
                  <a:lnTo>
                    <a:pt x="10773" y="24088"/>
                  </a:lnTo>
                  <a:lnTo>
                    <a:pt x="10845" y="24317"/>
                  </a:lnTo>
                  <a:lnTo>
                    <a:pt x="10941" y="24534"/>
                  </a:lnTo>
                  <a:lnTo>
                    <a:pt x="11038" y="24763"/>
                  </a:lnTo>
                  <a:lnTo>
                    <a:pt x="11146" y="24968"/>
                  </a:lnTo>
                  <a:lnTo>
                    <a:pt x="11255" y="25173"/>
                  </a:lnTo>
                  <a:lnTo>
                    <a:pt x="11375" y="25378"/>
                  </a:lnTo>
                  <a:lnTo>
                    <a:pt x="11508" y="25571"/>
                  </a:lnTo>
                  <a:lnTo>
                    <a:pt x="11652" y="25763"/>
                  </a:lnTo>
                  <a:lnTo>
                    <a:pt x="11797" y="25944"/>
                  </a:lnTo>
                  <a:lnTo>
                    <a:pt x="11942" y="26125"/>
                  </a:lnTo>
                  <a:lnTo>
                    <a:pt x="12098" y="26294"/>
                  </a:lnTo>
                  <a:lnTo>
                    <a:pt x="12267" y="26462"/>
                  </a:lnTo>
                  <a:lnTo>
                    <a:pt x="12436" y="26619"/>
                  </a:lnTo>
                  <a:lnTo>
                    <a:pt x="12616" y="26776"/>
                  </a:lnTo>
                  <a:lnTo>
                    <a:pt x="12797" y="26908"/>
                  </a:lnTo>
                  <a:lnTo>
                    <a:pt x="12990" y="27053"/>
                  </a:lnTo>
                  <a:lnTo>
                    <a:pt x="13183" y="27173"/>
                  </a:lnTo>
                  <a:lnTo>
                    <a:pt x="13376" y="27294"/>
                  </a:lnTo>
                  <a:lnTo>
                    <a:pt x="13580" y="27414"/>
                  </a:lnTo>
                  <a:lnTo>
                    <a:pt x="13785" y="27511"/>
                  </a:lnTo>
                  <a:lnTo>
                    <a:pt x="14002" y="27619"/>
                  </a:lnTo>
                  <a:lnTo>
                    <a:pt x="14219" y="27703"/>
                  </a:lnTo>
                  <a:lnTo>
                    <a:pt x="14436" y="27776"/>
                  </a:lnTo>
                  <a:lnTo>
                    <a:pt x="14665" y="27848"/>
                  </a:lnTo>
                  <a:lnTo>
                    <a:pt x="14894" y="27908"/>
                  </a:lnTo>
                  <a:lnTo>
                    <a:pt x="15123" y="27969"/>
                  </a:lnTo>
                  <a:lnTo>
                    <a:pt x="15352" y="28017"/>
                  </a:lnTo>
                  <a:lnTo>
                    <a:pt x="15593" y="28041"/>
                  </a:lnTo>
                  <a:lnTo>
                    <a:pt x="15834" y="28065"/>
                  </a:lnTo>
                  <a:lnTo>
                    <a:pt x="16075" y="28089"/>
                  </a:lnTo>
                  <a:lnTo>
                    <a:pt x="16521" y="28089"/>
                  </a:lnTo>
                  <a:lnTo>
                    <a:pt x="16725" y="28077"/>
                  </a:lnTo>
                  <a:lnTo>
                    <a:pt x="17135" y="28029"/>
                  </a:lnTo>
                  <a:lnTo>
                    <a:pt x="17545" y="27957"/>
                  </a:lnTo>
                  <a:lnTo>
                    <a:pt x="17943" y="27860"/>
                  </a:lnTo>
                  <a:lnTo>
                    <a:pt x="18328" y="27740"/>
                  </a:lnTo>
                  <a:lnTo>
                    <a:pt x="18702" y="27583"/>
                  </a:lnTo>
                  <a:lnTo>
                    <a:pt x="19075" y="27402"/>
                  </a:lnTo>
                  <a:lnTo>
                    <a:pt x="19256" y="27306"/>
                  </a:lnTo>
                  <a:lnTo>
                    <a:pt x="19425" y="27197"/>
                  </a:lnTo>
                  <a:lnTo>
                    <a:pt x="20545" y="26486"/>
                  </a:lnTo>
                  <a:lnTo>
                    <a:pt x="13773" y="8881"/>
                  </a:lnTo>
                  <a:lnTo>
                    <a:pt x="9363" y="2266"/>
                  </a:lnTo>
                  <a:lnTo>
                    <a:pt x="9182" y="2013"/>
                  </a:lnTo>
                  <a:lnTo>
                    <a:pt x="8977" y="1760"/>
                  </a:lnTo>
                  <a:lnTo>
                    <a:pt x="8760" y="1531"/>
                  </a:lnTo>
                  <a:lnTo>
                    <a:pt x="8543" y="1314"/>
                  </a:lnTo>
                  <a:lnTo>
                    <a:pt x="8302" y="1109"/>
                  </a:lnTo>
                  <a:lnTo>
                    <a:pt x="8049" y="928"/>
                  </a:lnTo>
                  <a:lnTo>
                    <a:pt x="7796" y="760"/>
                  </a:lnTo>
                  <a:lnTo>
                    <a:pt x="7519" y="603"/>
                  </a:lnTo>
                  <a:lnTo>
                    <a:pt x="7242" y="458"/>
                  </a:lnTo>
                  <a:lnTo>
                    <a:pt x="6953" y="338"/>
                  </a:lnTo>
                  <a:lnTo>
                    <a:pt x="6664" y="241"/>
                  </a:lnTo>
                  <a:lnTo>
                    <a:pt x="6362" y="157"/>
                  </a:lnTo>
                  <a:lnTo>
                    <a:pt x="6061" y="85"/>
                  </a:lnTo>
                  <a:lnTo>
                    <a:pt x="5748" y="37"/>
                  </a:lnTo>
                  <a:lnTo>
                    <a:pt x="5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p17"/>
            <p:cNvSpPr/>
            <p:nvPr/>
          </p:nvSpPr>
          <p:spPr>
            <a:xfrm>
              <a:off x="1516515" y="3873432"/>
              <a:ext cx="363588" cy="789400"/>
            </a:xfrm>
            <a:custGeom>
              <a:avLst/>
              <a:gdLst/>
              <a:ahLst/>
              <a:cxnLst/>
              <a:rect l="l" t="t" r="r" b="b"/>
              <a:pathLst>
                <a:path w="7532" h="16353" extrusionOk="0">
                  <a:moveTo>
                    <a:pt x="1856" y="0"/>
                  </a:moveTo>
                  <a:lnTo>
                    <a:pt x="2555" y="13002"/>
                  </a:lnTo>
                  <a:lnTo>
                    <a:pt x="2555" y="13231"/>
                  </a:lnTo>
                  <a:lnTo>
                    <a:pt x="2543" y="13460"/>
                  </a:lnTo>
                  <a:lnTo>
                    <a:pt x="2494" y="13677"/>
                  </a:lnTo>
                  <a:lnTo>
                    <a:pt x="2422" y="13894"/>
                  </a:lnTo>
                  <a:lnTo>
                    <a:pt x="2338" y="14099"/>
                  </a:lnTo>
                  <a:lnTo>
                    <a:pt x="2229" y="14292"/>
                  </a:lnTo>
                  <a:lnTo>
                    <a:pt x="2097" y="14472"/>
                  </a:lnTo>
                  <a:lnTo>
                    <a:pt x="1964" y="14641"/>
                  </a:lnTo>
                  <a:lnTo>
                    <a:pt x="1796" y="14786"/>
                  </a:lnTo>
                  <a:lnTo>
                    <a:pt x="1627" y="14918"/>
                  </a:lnTo>
                  <a:lnTo>
                    <a:pt x="1446" y="15039"/>
                  </a:lnTo>
                  <a:lnTo>
                    <a:pt x="1241" y="15135"/>
                  </a:lnTo>
                  <a:lnTo>
                    <a:pt x="1036" y="15219"/>
                  </a:lnTo>
                  <a:lnTo>
                    <a:pt x="819" y="15280"/>
                  </a:lnTo>
                  <a:lnTo>
                    <a:pt x="591" y="15316"/>
                  </a:lnTo>
                  <a:lnTo>
                    <a:pt x="362" y="15328"/>
                  </a:lnTo>
                  <a:lnTo>
                    <a:pt x="0" y="15328"/>
                  </a:lnTo>
                  <a:lnTo>
                    <a:pt x="181" y="15448"/>
                  </a:lnTo>
                  <a:lnTo>
                    <a:pt x="362" y="15557"/>
                  </a:lnTo>
                  <a:lnTo>
                    <a:pt x="554" y="15665"/>
                  </a:lnTo>
                  <a:lnTo>
                    <a:pt x="747" y="15762"/>
                  </a:lnTo>
                  <a:lnTo>
                    <a:pt x="940" y="15846"/>
                  </a:lnTo>
                  <a:lnTo>
                    <a:pt x="1145" y="15930"/>
                  </a:lnTo>
                  <a:lnTo>
                    <a:pt x="1350" y="16015"/>
                  </a:lnTo>
                  <a:lnTo>
                    <a:pt x="1555" y="16087"/>
                  </a:lnTo>
                  <a:lnTo>
                    <a:pt x="1759" y="16147"/>
                  </a:lnTo>
                  <a:lnTo>
                    <a:pt x="1976" y="16195"/>
                  </a:lnTo>
                  <a:lnTo>
                    <a:pt x="2193" y="16244"/>
                  </a:lnTo>
                  <a:lnTo>
                    <a:pt x="2410" y="16280"/>
                  </a:lnTo>
                  <a:lnTo>
                    <a:pt x="2627" y="16316"/>
                  </a:lnTo>
                  <a:lnTo>
                    <a:pt x="2856" y="16340"/>
                  </a:lnTo>
                  <a:lnTo>
                    <a:pt x="3073" y="16352"/>
                  </a:lnTo>
                  <a:lnTo>
                    <a:pt x="3507" y="16352"/>
                  </a:lnTo>
                  <a:lnTo>
                    <a:pt x="3711" y="16340"/>
                  </a:lnTo>
                  <a:lnTo>
                    <a:pt x="4121" y="16292"/>
                  </a:lnTo>
                  <a:lnTo>
                    <a:pt x="4531" y="16220"/>
                  </a:lnTo>
                  <a:lnTo>
                    <a:pt x="4929" y="16123"/>
                  </a:lnTo>
                  <a:lnTo>
                    <a:pt x="5314" y="16003"/>
                  </a:lnTo>
                  <a:lnTo>
                    <a:pt x="5688" y="15846"/>
                  </a:lnTo>
                  <a:lnTo>
                    <a:pt x="6061" y="15665"/>
                  </a:lnTo>
                  <a:lnTo>
                    <a:pt x="6242" y="15569"/>
                  </a:lnTo>
                  <a:lnTo>
                    <a:pt x="6411" y="15460"/>
                  </a:lnTo>
                  <a:lnTo>
                    <a:pt x="7531" y="14749"/>
                  </a:lnTo>
                  <a:lnTo>
                    <a:pt x="1856" y="0"/>
                  </a:lnTo>
                  <a:close/>
                </a:path>
              </a:pathLst>
            </a:custGeom>
            <a:solidFill>
              <a:srgbClr val="114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p17"/>
            <p:cNvSpPr/>
            <p:nvPr/>
          </p:nvSpPr>
          <p:spPr>
            <a:xfrm>
              <a:off x="1244831" y="3580846"/>
              <a:ext cx="75691" cy="643376"/>
            </a:xfrm>
            <a:custGeom>
              <a:avLst/>
              <a:gdLst/>
              <a:ahLst/>
              <a:cxnLst/>
              <a:rect l="l" t="t" r="r" b="b"/>
              <a:pathLst>
                <a:path w="1568" h="13328" extrusionOk="0">
                  <a:moveTo>
                    <a:pt x="1" y="0"/>
                  </a:moveTo>
                  <a:lnTo>
                    <a:pt x="1483" y="13327"/>
                  </a:lnTo>
                  <a:lnTo>
                    <a:pt x="1567" y="13315"/>
                  </a:lnTo>
                  <a:lnTo>
                    <a:pt x="85"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4;p17"/>
            <p:cNvSpPr/>
            <p:nvPr/>
          </p:nvSpPr>
          <p:spPr>
            <a:xfrm>
              <a:off x="1167497" y="3538945"/>
              <a:ext cx="51217" cy="687593"/>
            </a:xfrm>
            <a:custGeom>
              <a:avLst/>
              <a:gdLst/>
              <a:ahLst/>
              <a:cxnLst/>
              <a:rect l="l" t="t" r="r" b="b"/>
              <a:pathLst>
                <a:path w="1061" h="14244" extrusionOk="0">
                  <a:moveTo>
                    <a:pt x="84" y="0"/>
                  </a:moveTo>
                  <a:lnTo>
                    <a:pt x="0" y="12"/>
                  </a:lnTo>
                  <a:lnTo>
                    <a:pt x="976" y="14244"/>
                  </a:lnTo>
                  <a:lnTo>
                    <a:pt x="1060" y="14244"/>
                  </a:lnTo>
                  <a:lnTo>
                    <a:pt x="84"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5;p17"/>
            <p:cNvSpPr/>
            <p:nvPr/>
          </p:nvSpPr>
          <p:spPr>
            <a:xfrm>
              <a:off x="988306" y="4196238"/>
              <a:ext cx="279256" cy="34949"/>
            </a:xfrm>
            <a:custGeom>
              <a:avLst/>
              <a:gdLst/>
              <a:ahLst/>
              <a:cxnLst/>
              <a:rect l="l" t="t" r="r" b="b"/>
              <a:pathLst>
                <a:path w="5785" h="724" extrusionOk="0">
                  <a:moveTo>
                    <a:pt x="5773" y="1"/>
                  </a:moveTo>
                  <a:lnTo>
                    <a:pt x="1" y="640"/>
                  </a:lnTo>
                  <a:lnTo>
                    <a:pt x="13" y="724"/>
                  </a:lnTo>
                  <a:lnTo>
                    <a:pt x="5785" y="97"/>
                  </a:lnTo>
                  <a:lnTo>
                    <a:pt x="5773" y="1"/>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6;p17"/>
            <p:cNvSpPr/>
            <p:nvPr/>
          </p:nvSpPr>
          <p:spPr>
            <a:xfrm>
              <a:off x="1019732" y="4291096"/>
              <a:ext cx="208296" cy="189663"/>
            </a:xfrm>
            <a:custGeom>
              <a:avLst/>
              <a:gdLst/>
              <a:ahLst/>
              <a:cxnLst/>
              <a:rect l="l" t="t" r="r" b="b"/>
              <a:pathLst>
                <a:path w="4315" h="3929" extrusionOk="0">
                  <a:moveTo>
                    <a:pt x="3760" y="0"/>
                  </a:moveTo>
                  <a:lnTo>
                    <a:pt x="0" y="265"/>
                  </a:lnTo>
                  <a:lnTo>
                    <a:pt x="109" y="1735"/>
                  </a:lnTo>
                  <a:lnTo>
                    <a:pt x="121" y="2000"/>
                  </a:lnTo>
                  <a:lnTo>
                    <a:pt x="97" y="2266"/>
                  </a:lnTo>
                  <a:lnTo>
                    <a:pt x="61" y="2531"/>
                  </a:lnTo>
                  <a:lnTo>
                    <a:pt x="0" y="2784"/>
                  </a:lnTo>
                  <a:lnTo>
                    <a:pt x="265" y="2796"/>
                  </a:lnTo>
                  <a:lnTo>
                    <a:pt x="543" y="2808"/>
                  </a:lnTo>
                  <a:lnTo>
                    <a:pt x="820" y="2832"/>
                  </a:lnTo>
                  <a:lnTo>
                    <a:pt x="1097" y="2868"/>
                  </a:lnTo>
                  <a:lnTo>
                    <a:pt x="1374" y="2916"/>
                  </a:lnTo>
                  <a:lnTo>
                    <a:pt x="1639" y="2976"/>
                  </a:lnTo>
                  <a:lnTo>
                    <a:pt x="1904" y="3061"/>
                  </a:lnTo>
                  <a:lnTo>
                    <a:pt x="2169" y="3145"/>
                  </a:lnTo>
                  <a:lnTo>
                    <a:pt x="2169" y="3928"/>
                  </a:lnTo>
                  <a:lnTo>
                    <a:pt x="4314" y="3928"/>
                  </a:lnTo>
                  <a:lnTo>
                    <a:pt x="3760"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p17"/>
            <p:cNvSpPr/>
            <p:nvPr/>
          </p:nvSpPr>
          <p:spPr>
            <a:xfrm>
              <a:off x="768420" y="4613322"/>
              <a:ext cx="485766" cy="49528"/>
            </a:xfrm>
            <a:custGeom>
              <a:avLst/>
              <a:gdLst/>
              <a:ahLst/>
              <a:cxnLst/>
              <a:rect l="l" t="t" r="r" b="b"/>
              <a:pathLst>
                <a:path w="10063" h="1026" extrusionOk="0">
                  <a:moveTo>
                    <a:pt x="410" y="1"/>
                  </a:moveTo>
                  <a:lnTo>
                    <a:pt x="362" y="109"/>
                  </a:lnTo>
                  <a:lnTo>
                    <a:pt x="314" y="218"/>
                  </a:lnTo>
                  <a:lnTo>
                    <a:pt x="1" y="1025"/>
                  </a:lnTo>
                  <a:lnTo>
                    <a:pt x="10062" y="1025"/>
                  </a:lnTo>
                  <a:lnTo>
                    <a:pt x="9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8;p17"/>
            <p:cNvSpPr/>
            <p:nvPr/>
          </p:nvSpPr>
          <p:spPr>
            <a:xfrm>
              <a:off x="788212" y="4425441"/>
              <a:ext cx="458396" cy="187925"/>
            </a:xfrm>
            <a:custGeom>
              <a:avLst/>
              <a:gdLst/>
              <a:ahLst/>
              <a:cxnLst/>
              <a:rect l="l" t="t" r="r" b="b"/>
              <a:pathLst>
                <a:path w="9496" h="3893" extrusionOk="0">
                  <a:moveTo>
                    <a:pt x="4796" y="1"/>
                  </a:moveTo>
                  <a:lnTo>
                    <a:pt x="4736" y="169"/>
                  </a:lnTo>
                  <a:lnTo>
                    <a:pt x="4676" y="326"/>
                  </a:lnTo>
                  <a:lnTo>
                    <a:pt x="4616" y="483"/>
                  </a:lnTo>
                  <a:lnTo>
                    <a:pt x="4531" y="639"/>
                  </a:lnTo>
                  <a:lnTo>
                    <a:pt x="4447" y="784"/>
                  </a:lnTo>
                  <a:lnTo>
                    <a:pt x="4350" y="929"/>
                  </a:lnTo>
                  <a:lnTo>
                    <a:pt x="4254" y="1061"/>
                  </a:lnTo>
                  <a:lnTo>
                    <a:pt x="4134" y="1194"/>
                  </a:lnTo>
                  <a:lnTo>
                    <a:pt x="3977" y="1362"/>
                  </a:lnTo>
                  <a:lnTo>
                    <a:pt x="3796" y="1519"/>
                  </a:lnTo>
                  <a:lnTo>
                    <a:pt x="3603" y="1664"/>
                  </a:lnTo>
                  <a:lnTo>
                    <a:pt x="3411" y="1784"/>
                  </a:lnTo>
                  <a:lnTo>
                    <a:pt x="3194" y="1905"/>
                  </a:lnTo>
                  <a:lnTo>
                    <a:pt x="2977" y="1989"/>
                  </a:lnTo>
                  <a:lnTo>
                    <a:pt x="2760" y="2073"/>
                  </a:lnTo>
                  <a:lnTo>
                    <a:pt x="2531" y="2134"/>
                  </a:lnTo>
                  <a:lnTo>
                    <a:pt x="2085" y="2230"/>
                  </a:lnTo>
                  <a:lnTo>
                    <a:pt x="1916" y="2266"/>
                  </a:lnTo>
                  <a:lnTo>
                    <a:pt x="1748" y="2326"/>
                  </a:lnTo>
                  <a:lnTo>
                    <a:pt x="1591" y="2387"/>
                  </a:lnTo>
                  <a:lnTo>
                    <a:pt x="1434" y="2459"/>
                  </a:lnTo>
                  <a:lnTo>
                    <a:pt x="1278" y="2531"/>
                  </a:lnTo>
                  <a:lnTo>
                    <a:pt x="1133" y="2616"/>
                  </a:lnTo>
                  <a:lnTo>
                    <a:pt x="989" y="2712"/>
                  </a:lnTo>
                  <a:lnTo>
                    <a:pt x="856" y="2820"/>
                  </a:lnTo>
                  <a:lnTo>
                    <a:pt x="723" y="2929"/>
                  </a:lnTo>
                  <a:lnTo>
                    <a:pt x="591" y="3049"/>
                  </a:lnTo>
                  <a:lnTo>
                    <a:pt x="482" y="3170"/>
                  </a:lnTo>
                  <a:lnTo>
                    <a:pt x="374" y="3302"/>
                  </a:lnTo>
                  <a:lnTo>
                    <a:pt x="266" y="3435"/>
                  </a:lnTo>
                  <a:lnTo>
                    <a:pt x="169" y="3580"/>
                  </a:lnTo>
                  <a:lnTo>
                    <a:pt x="85" y="3736"/>
                  </a:lnTo>
                  <a:lnTo>
                    <a:pt x="0" y="3893"/>
                  </a:lnTo>
                  <a:lnTo>
                    <a:pt x="9496" y="3893"/>
                  </a:lnTo>
                  <a:lnTo>
                    <a:pt x="9110" y="1145"/>
                  </a:lnTo>
                  <a:lnTo>
                    <a:pt x="6965" y="1145"/>
                  </a:lnTo>
                  <a:lnTo>
                    <a:pt x="6965" y="362"/>
                  </a:lnTo>
                  <a:lnTo>
                    <a:pt x="6700" y="278"/>
                  </a:lnTo>
                  <a:lnTo>
                    <a:pt x="6435" y="193"/>
                  </a:lnTo>
                  <a:lnTo>
                    <a:pt x="6170" y="133"/>
                  </a:lnTo>
                  <a:lnTo>
                    <a:pt x="5893" y="85"/>
                  </a:lnTo>
                  <a:lnTo>
                    <a:pt x="5616" y="49"/>
                  </a:lnTo>
                  <a:lnTo>
                    <a:pt x="5339" y="25"/>
                  </a:lnTo>
                  <a:lnTo>
                    <a:pt x="5061" y="13"/>
                  </a:lnTo>
                  <a:lnTo>
                    <a:pt x="479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p17"/>
            <p:cNvSpPr/>
            <p:nvPr/>
          </p:nvSpPr>
          <p:spPr>
            <a:xfrm>
              <a:off x="1019732" y="4291096"/>
              <a:ext cx="184449" cy="67485"/>
            </a:xfrm>
            <a:custGeom>
              <a:avLst/>
              <a:gdLst/>
              <a:ahLst/>
              <a:cxnLst/>
              <a:rect l="l" t="t" r="r" b="b"/>
              <a:pathLst>
                <a:path w="3821" h="1398" extrusionOk="0">
                  <a:moveTo>
                    <a:pt x="3760" y="0"/>
                  </a:moveTo>
                  <a:lnTo>
                    <a:pt x="0" y="265"/>
                  </a:lnTo>
                  <a:lnTo>
                    <a:pt x="85" y="1398"/>
                  </a:lnTo>
                  <a:lnTo>
                    <a:pt x="3820" y="422"/>
                  </a:lnTo>
                  <a:lnTo>
                    <a:pt x="3760"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p17"/>
            <p:cNvSpPr/>
            <p:nvPr/>
          </p:nvSpPr>
          <p:spPr>
            <a:xfrm>
              <a:off x="1821894" y="2990991"/>
              <a:ext cx="302524" cy="182084"/>
            </a:xfrm>
            <a:custGeom>
              <a:avLst/>
              <a:gdLst/>
              <a:ahLst/>
              <a:cxnLst/>
              <a:rect l="l" t="t" r="r" b="b"/>
              <a:pathLst>
                <a:path w="6267" h="3772" extrusionOk="0">
                  <a:moveTo>
                    <a:pt x="868" y="0"/>
                  </a:moveTo>
                  <a:lnTo>
                    <a:pt x="0" y="3772"/>
                  </a:lnTo>
                  <a:lnTo>
                    <a:pt x="6266" y="1386"/>
                  </a:lnTo>
                  <a:lnTo>
                    <a:pt x="868"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1;p17"/>
            <p:cNvSpPr/>
            <p:nvPr/>
          </p:nvSpPr>
          <p:spPr>
            <a:xfrm>
              <a:off x="1165132" y="2740258"/>
              <a:ext cx="734707" cy="521246"/>
            </a:xfrm>
            <a:custGeom>
              <a:avLst/>
              <a:gdLst/>
              <a:ahLst/>
              <a:cxnLst/>
              <a:rect l="l" t="t" r="r" b="b"/>
              <a:pathLst>
                <a:path w="15220" h="10798" extrusionOk="0">
                  <a:moveTo>
                    <a:pt x="10328" y="1"/>
                  </a:moveTo>
                  <a:lnTo>
                    <a:pt x="10147" y="13"/>
                  </a:lnTo>
                  <a:lnTo>
                    <a:pt x="9978" y="25"/>
                  </a:lnTo>
                  <a:lnTo>
                    <a:pt x="9798" y="49"/>
                  </a:lnTo>
                  <a:lnTo>
                    <a:pt x="9629" y="85"/>
                  </a:lnTo>
                  <a:lnTo>
                    <a:pt x="9460" y="133"/>
                  </a:lnTo>
                  <a:lnTo>
                    <a:pt x="9291" y="182"/>
                  </a:lnTo>
                  <a:lnTo>
                    <a:pt x="9135" y="254"/>
                  </a:lnTo>
                  <a:lnTo>
                    <a:pt x="8966" y="326"/>
                  </a:lnTo>
                  <a:lnTo>
                    <a:pt x="8821" y="410"/>
                  </a:lnTo>
                  <a:lnTo>
                    <a:pt x="8665" y="495"/>
                  </a:lnTo>
                  <a:lnTo>
                    <a:pt x="8520" y="603"/>
                  </a:lnTo>
                  <a:lnTo>
                    <a:pt x="8388" y="724"/>
                  </a:lnTo>
                  <a:lnTo>
                    <a:pt x="8231" y="664"/>
                  </a:lnTo>
                  <a:lnTo>
                    <a:pt x="8074" y="615"/>
                  </a:lnTo>
                  <a:lnTo>
                    <a:pt x="7918" y="567"/>
                  </a:lnTo>
                  <a:lnTo>
                    <a:pt x="7749" y="531"/>
                  </a:lnTo>
                  <a:lnTo>
                    <a:pt x="7424" y="483"/>
                  </a:lnTo>
                  <a:lnTo>
                    <a:pt x="7098" y="459"/>
                  </a:lnTo>
                  <a:lnTo>
                    <a:pt x="6761" y="459"/>
                  </a:lnTo>
                  <a:lnTo>
                    <a:pt x="6436" y="495"/>
                  </a:lnTo>
                  <a:lnTo>
                    <a:pt x="6098" y="543"/>
                  </a:lnTo>
                  <a:lnTo>
                    <a:pt x="5785" y="627"/>
                  </a:lnTo>
                  <a:lnTo>
                    <a:pt x="5459" y="736"/>
                  </a:lnTo>
                  <a:lnTo>
                    <a:pt x="5158" y="868"/>
                  </a:lnTo>
                  <a:lnTo>
                    <a:pt x="4869" y="1013"/>
                  </a:lnTo>
                  <a:lnTo>
                    <a:pt x="4580" y="1194"/>
                  </a:lnTo>
                  <a:lnTo>
                    <a:pt x="4315" y="1387"/>
                  </a:lnTo>
                  <a:lnTo>
                    <a:pt x="4062" y="1603"/>
                  </a:lnTo>
                  <a:lnTo>
                    <a:pt x="3953" y="1724"/>
                  </a:lnTo>
                  <a:lnTo>
                    <a:pt x="3833" y="1844"/>
                  </a:lnTo>
                  <a:lnTo>
                    <a:pt x="3724" y="1977"/>
                  </a:lnTo>
                  <a:lnTo>
                    <a:pt x="3628" y="2110"/>
                  </a:lnTo>
                  <a:lnTo>
                    <a:pt x="3495" y="2302"/>
                  </a:lnTo>
                  <a:lnTo>
                    <a:pt x="3375" y="2495"/>
                  </a:lnTo>
                  <a:lnTo>
                    <a:pt x="3266" y="2700"/>
                  </a:lnTo>
                  <a:lnTo>
                    <a:pt x="3158" y="2917"/>
                  </a:lnTo>
                  <a:lnTo>
                    <a:pt x="3074" y="3122"/>
                  </a:lnTo>
                  <a:lnTo>
                    <a:pt x="2989" y="3339"/>
                  </a:lnTo>
                  <a:lnTo>
                    <a:pt x="2833" y="3784"/>
                  </a:lnTo>
                  <a:lnTo>
                    <a:pt x="2712" y="4242"/>
                  </a:lnTo>
                  <a:lnTo>
                    <a:pt x="2592" y="4700"/>
                  </a:lnTo>
                  <a:lnTo>
                    <a:pt x="2387" y="5616"/>
                  </a:lnTo>
                  <a:lnTo>
                    <a:pt x="2266" y="6074"/>
                  </a:lnTo>
                  <a:lnTo>
                    <a:pt x="2134" y="6532"/>
                  </a:lnTo>
                  <a:lnTo>
                    <a:pt x="1989" y="6990"/>
                  </a:lnTo>
                  <a:lnTo>
                    <a:pt x="1905" y="7207"/>
                  </a:lnTo>
                  <a:lnTo>
                    <a:pt x="1808" y="7424"/>
                  </a:lnTo>
                  <a:lnTo>
                    <a:pt x="1700" y="7640"/>
                  </a:lnTo>
                  <a:lnTo>
                    <a:pt x="1591" y="7845"/>
                  </a:lnTo>
                  <a:lnTo>
                    <a:pt x="1471" y="8038"/>
                  </a:lnTo>
                  <a:lnTo>
                    <a:pt x="1350" y="8231"/>
                  </a:lnTo>
                  <a:lnTo>
                    <a:pt x="1206" y="8412"/>
                  </a:lnTo>
                  <a:lnTo>
                    <a:pt x="1061" y="8592"/>
                  </a:lnTo>
                  <a:lnTo>
                    <a:pt x="893" y="8761"/>
                  </a:lnTo>
                  <a:lnTo>
                    <a:pt x="724" y="8906"/>
                  </a:lnTo>
                  <a:lnTo>
                    <a:pt x="447" y="9135"/>
                  </a:lnTo>
                  <a:lnTo>
                    <a:pt x="314" y="9243"/>
                  </a:lnTo>
                  <a:lnTo>
                    <a:pt x="206" y="9376"/>
                  </a:lnTo>
                  <a:lnTo>
                    <a:pt x="97" y="9508"/>
                  </a:lnTo>
                  <a:lnTo>
                    <a:pt x="61" y="9581"/>
                  </a:lnTo>
                  <a:lnTo>
                    <a:pt x="37" y="9641"/>
                  </a:lnTo>
                  <a:lnTo>
                    <a:pt x="13" y="9725"/>
                  </a:lnTo>
                  <a:lnTo>
                    <a:pt x="1" y="9797"/>
                  </a:lnTo>
                  <a:lnTo>
                    <a:pt x="1" y="9870"/>
                  </a:lnTo>
                  <a:lnTo>
                    <a:pt x="1" y="9954"/>
                  </a:lnTo>
                  <a:lnTo>
                    <a:pt x="37" y="10063"/>
                  </a:lnTo>
                  <a:lnTo>
                    <a:pt x="97" y="10159"/>
                  </a:lnTo>
                  <a:lnTo>
                    <a:pt x="170" y="10255"/>
                  </a:lnTo>
                  <a:lnTo>
                    <a:pt x="254" y="10328"/>
                  </a:lnTo>
                  <a:lnTo>
                    <a:pt x="362" y="10400"/>
                  </a:lnTo>
                  <a:lnTo>
                    <a:pt x="459" y="10460"/>
                  </a:lnTo>
                  <a:lnTo>
                    <a:pt x="579" y="10508"/>
                  </a:lnTo>
                  <a:lnTo>
                    <a:pt x="688" y="10557"/>
                  </a:lnTo>
                  <a:lnTo>
                    <a:pt x="1013" y="10653"/>
                  </a:lnTo>
                  <a:lnTo>
                    <a:pt x="1362" y="10737"/>
                  </a:lnTo>
                  <a:lnTo>
                    <a:pt x="1700" y="10786"/>
                  </a:lnTo>
                  <a:lnTo>
                    <a:pt x="2049" y="10798"/>
                  </a:lnTo>
                  <a:lnTo>
                    <a:pt x="2399" y="10798"/>
                  </a:lnTo>
                  <a:lnTo>
                    <a:pt x="2748" y="10761"/>
                  </a:lnTo>
                  <a:lnTo>
                    <a:pt x="3086" y="10701"/>
                  </a:lnTo>
                  <a:lnTo>
                    <a:pt x="3423" y="10617"/>
                  </a:lnTo>
                  <a:lnTo>
                    <a:pt x="3688" y="10532"/>
                  </a:lnTo>
                  <a:lnTo>
                    <a:pt x="3953" y="10472"/>
                  </a:lnTo>
                  <a:lnTo>
                    <a:pt x="4206" y="10412"/>
                  </a:lnTo>
                  <a:lnTo>
                    <a:pt x="4483" y="10364"/>
                  </a:lnTo>
                  <a:lnTo>
                    <a:pt x="4749" y="10328"/>
                  </a:lnTo>
                  <a:lnTo>
                    <a:pt x="5014" y="10291"/>
                  </a:lnTo>
                  <a:lnTo>
                    <a:pt x="5556" y="10243"/>
                  </a:lnTo>
                  <a:lnTo>
                    <a:pt x="6098" y="10207"/>
                  </a:lnTo>
                  <a:lnTo>
                    <a:pt x="6652" y="10195"/>
                  </a:lnTo>
                  <a:lnTo>
                    <a:pt x="7749" y="10195"/>
                  </a:lnTo>
                  <a:lnTo>
                    <a:pt x="8303" y="10183"/>
                  </a:lnTo>
                  <a:lnTo>
                    <a:pt x="8846" y="10183"/>
                  </a:lnTo>
                  <a:lnTo>
                    <a:pt x="9400" y="10159"/>
                  </a:lnTo>
                  <a:lnTo>
                    <a:pt x="9942" y="10123"/>
                  </a:lnTo>
                  <a:lnTo>
                    <a:pt x="10472" y="10063"/>
                  </a:lnTo>
                  <a:lnTo>
                    <a:pt x="10749" y="10026"/>
                  </a:lnTo>
                  <a:lnTo>
                    <a:pt x="11015" y="9978"/>
                  </a:lnTo>
                  <a:lnTo>
                    <a:pt x="11268" y="9918"/>
                  </a:lnTo>
                  <a:lnTo>
                    <a:pt x="11533" y="9858"/>
                  </a:lnTo>
                  <a:lnTo>
                    <a:pt x="11798" y="9773"/>
                  </a:lnTo>
                  <a:lnTo>
                    <a:pt x="12051" y="9689"/>
                  </a:lnTo>
                  <a:lnTo>
                    <a:pt x="12449" y="9544"/>
                  </a:lnTo>
                  <a:lnTo>
                    <a:pt x="12858" y="9376"/>
                  </a:lnTo>
                  <a:lnTo>
                    <a:pt x="13244" y="9183"/>
                  </a:lnTo>
                  <a:lnTo>
                    <a:pt x="13437" y="9074"/>
                  </a:lnTo>
                  <a:lnTo>
                    <a:pt x="13617" y="8966"/>
                  </a:lnTo>
                  <a:lnTo>
                    <a:pt x="13786" y="8845"/>
                  </a:lnTo>
                  <a:lnTo>
                    <a:pt x="13967" y="8725"/>
                  </a:lnTo>
                  <a:lnTo>
                    <a:pt x="14123" y="8592"/>
                  </a:lnTo>
                  <a:lnTo>
                    <a:pt x="14280" y="8448"/>
                  </a:lnTo>
                  <a:lnTo>
                    <a:pt x="14425" y="8291"/>
                  </a:lnTo>
                  <a:lnTo>
                    <a:pt x="14557" y="8135"/>
                  </a:lnTo>
                  <a:lnTo>
                    <a:pt x="14690" y="7966"/>
                  </a:lnTo>
                  <a:lnTo>
                    <a:pt x="14798" y="7785"/>
                  </a:lnTo>
                  <a:lnTo>
                    <a:pt x="14907" y="7568"/>
                  </a:lnTo>
                  <a:lnTo>
                    <a:pt x="15003" y="7351"/>
                  </a:lnTo>
                  <a:lnTo>
                    <a:pt x="15075" y="7122"/>
                  </a:lnTo>
                  <a:lnTo>
                    <a:pt x="15136" y="6893"/>
                  </a:lnTo>
                  <a:lnTo>
                    <a:pt x="15184" y="6652"/>
                  </a:lnTo>
                  <a:lnTo>
                    <a:pt x="15208" y="6423"/>
                  </a:lnTo>
                  <a:lnTo>
                    <a:pt x="15220" y="6170"/>
                  </a:lnTo>
                  <a:lnTo>
                    <a:pt x="15208" y="5929"/>
                  </a:lnTo>
                  <a:lnTo>
                    <a:pt x="15196" y="5688"/>
                  </a:lnTo>
                  <a:lnTo>
                    <a:pt x="15172" y="5447"/>
                  </a:lnTo>
                  <a:lnTo>
                    <a:pt x="15136" y="5194"/>
                  </a:lnTo>
                  <a:lnTo>
                    <a:pt x="15087" y="4953"/>
                  </a:lnTo>
                  <a:lnTo>
                    <a:pt x="15027" y="4712"/>
                  </a:lnTo>
                  <a:lnTo>
                    <a:pt x="14967" y="4471"/>
                  </a:lnTo>
                  <a:lnTo>
                    <a:pt x="14895" y="4230"/>
                  </a:lnTo>
                  <a:lnTo>
                    <a:pt x="14810" y="4001"/>
                  </a:lnTo>
                  <a:lnTo>
                    <a:pt x="14690" y="3664"/>
                  </a:lnTo>
                  <a:lnTo>
                    <a:pt x="14557" y="3339"/>
                  </a:lnTo>
                  <a:lnTo>
                    <a:pt x="14401" y="3013"/>
                  </a:lnTo>
                  <a:lnTo>
                    <a:pt x="14244" y="2700"/>
                  </a:lnTo>
                  <a:lnTo>
                    <a:pt x="14063" y="2387"/>
                  </a:lnTo>
                  <a:lnTo>
                    <a:pt x="13870" y="2085"/>
                  </a:lnTo>
                  <a:lnTo>
                    <a:pt x="13666" y="1796"/>
                  </a:lnTo>
                  <a:lnTo>
                    <a:pt x="13437" y="1519"/>
                  </a:lnTo>
                  <a:lnTo>
                    <a:pt x="13196" y="1266"/>
                  </a:lnTo>
                  <a:lnTo>
                    <a:pt x="12931" y="1025"/>
                  </a:lnTo>
                  <a:lnTo>
                    <a:pt x="12653" y="796"/>
                  </a:lnTo>
                  <a:lnTo>
                    <a:pt x="12352" y="603"/>
                  </a:lnTo>
                  <a:lnTo>
                    <a:pt x="12195" y="507"/>
                  </a:lnTo>
                  <a:lnTo>
                    <a:pt x="12039" y="423"/>
                  </a:lnTo>
                  <a:lnTo>
                    <a:pt x="11882" y="350"/>
                  </a:lnTo>
                  <a:lnTo>
                    <a:pt x="11713" y="278"/>
                  </a:lnTo>
                  <a:lnTo>
                    <a:pt x="11557" y="218"/>
                  </a:lnTo>
                  <a:lnTo>
                    <a:pt x="11388" y="157"/>
                  </a:lnTo>
                  <a:lnTo>
                    <a:pt x="11207" y="109"/>
                  </a:lnTo>
                  <a:lnTo>
                    <a:pt x="11039" y="73"/>
                  </a:lnTo>
                  <a:lnTo>
                    <a:pt x="10858" y="37"/>
                  </a:lnTo>
                  <a:lnTo>
                    <a:pt x="10689" y="25"/>
                  </a:lnTo>
                  <a:lnTo>
                    <a:pt x="10508" y="13"/>
                  </a:lnTo>
                  <a:lnTo>
                    <a:pt x="10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p17"/>
            <p:cNvSpPr/>
            <p:nvPr/>
          </p:nvSpPr>
          <p:spPr>
            <a:xfrm>
              <a:off x="978989" y="3119544"/>
              <a:ext cx="1009861" cy="366485"/>
            </a:xfrm>
            <a:custGeom>
              <a:avLst/>
              <a:gdLst/>
              <a:ahLst/>
              <a:cxnLst/>
              <a:rect l="l" t="t" r="r" b="b"/>
              <a:pathLst>
                <a:path w="20920" h="7592" extrusionOk="0">
                  <a:moveTo>
                    <a:pt x="18919" y="0"/>
                  </a:moveTo>
                  <a:lnTo>
                    <a:pt x="14630" y="1133"/>
                  </a:lnTo>
                  <a:lnTo>
                    <a:pt x="14148" y="1049"/>
                  </a:lnTo>
                  <a:lnTo>
                    <a:pt x="13678" y="976"/>
                  </a:lnTo>
                  <a:lnTo>
                    <a:pt x="13196" y="916"/>
                  </a:lnTo>
                  <a:lnTo>
                    <a:pt x="12714" y="868"/>
                  </a:lnTo>
                  <a:lnTo>
                    <a:pt x="12232" y="832"/>
                  </a:lnTo>
                  <a:lnTo>
                    <a:pt x="11750" y="808"/>
                  </a:lnTo>
                  <a:lnTo>
                    <a:pt x="11268" y="796"/>
                  </a:lnTo>
                  <a:lnTo>
                    <a:pt x="10786" y="796"/>
                  </a:lnTo>
                  <a:lnTo>
                    <a:pt x="10304" y="820"/>
                  </a:lnTo>
                  <a:lnTo>
                    <a:pt x="9822" y="844"/>
                  </a:lnTo>
                  <a:lnTo>
                    <a:pt x="9340" y="892"/>
                  </a:lnTo>
                  <a:lnTo>
                    <a:pt x="8858" y="952"/>
                  </a:lnTo>
                  <a:lnTo>
                    <a:pt x="8376" y="1025"/>
                  </a:lnTo>
                  <a:lnTo>
                    <a:pt x="7906" y="1109"/>
                  </a:lnTo>
                  <a:lnTo>
                    <a:pt x="7424" y="1205"/>
                  </a:lnTo>
                  <a:lnTo>
                    <a:pt x="6954" y="1314"/>
                  </a:lnTo>
                  <a:lnTo>
                    <a:pt x="1" y="3049"/>
                  </a:lnTo>
                  <a:lnTo>
                    <a:pt x="1" y="5025"/>
                  </a:lnTo>
                  <a:lnTo>
                    <a:pt x="17726" y="7592"/>
                  </a:lnTo>
                  <a:lnTo>
                    <a:pt x="20920" y="6797"/>
                  </a:lnTo>
                  <a:lnTo>
                    <a:pt x="20920" y="6339"/>
                  </a:lnTo>
                  <a:lnTo>
                    <a:pt x="20908" y="5893"/>
                  </a:lnTo>
                  <a:lnTo>
                    <a:pt x="20871" y="5447"/>
                  </a:lnTo>
                  <a:lnTo>
                    <a:pt x="20811" y="5001"/>
                  </a:lnTo>
                  <a:lnTo>
                    <a:pt x="20751" y="4555"/>
                  </a:lnTo>
                  <a:lnTo>
                    <a:pt x="20667" y="4109"/>
                  </a:lnTo>
                  <a:lnTo>
                    <a:pt x="20558" y="3676"/>
                  </a:lnTo>
                  <a:lnTo>
                    <a:pt x="20438" y="3242"/>
                  </a:lnTo>
                  <a:lnTo>
                    <a:pt x="20305" y="2820"/>
                  </a:lnTo>
                  <a:lnTo>
                    <a:pt x="20161" y="2386"/>
                  </a:lnTo>
                  <a:lnTo>
                    <a:pt x="19992" y="1977"/>
                  </a:lnTo>
                  <a:lnTo>
                    <a:pt x="19799" y="1567"/>
                  </a:lnTo>
                  <a:lnTo>
                    <a:pt x="19606" y="1157"/>
                  </a:lnTo>
                  <a:lnTo>
                    <a:pt x="19389" y="772"/>
                  </a:lnTo>
                  <a:lnTo>
                    <a:pt x="19160" y="386"/>
                  </a:lnTo>
                  <a:lnTo>
                    <a:pt x="18919"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p17"/>
            <p:cNvSpPr/>
            <p:nvPr/>
          </p:nvSpPr>
          <p:spPr>
            <a:xfrm>
              <a:off x="1892276" y="3037527"/>
              <a:ext cx="518302" cy="501455"/>
            </a:xfrm>
            <a:custGeom>
              <a:avLst/>
              <a:gdLst/>
              <a:ahLst/>
              <a:cxnLst/>
              <a:rect l="l" t="t" r="r" b="b"/>
              <a:pathLst>
                <a:path w="10737" h="10388" extrusionOk="0">
                  <a:moveTo>
                    <a:pt x="6821" y="0"/>
                  </a:moveTo>
                  <a:lnTo>
                    <a:pt x="6604" y="12"/>
                  </a:lnTo>
                  <a:lnTo>
                    <a:pt x="6375" y="49"/>
                  </a:lnTo>
                  <a:lnTo>
                    <a:pt x="6146" y="85"/>
                  </a:lnTo>
                  <a:lnTo>
                    <a:pt x="5917" y="133"/>
                  </a:lnTo>
                  <a:lnTo>
                    <a:pt x="0" y="1699"/>
                  </a:lnTo>
                  <a:lnTo>
                    <a:pt x="157" y="1940"/>
                  </a:lnTo>
                  <a:lnTo>
                    <a:pt x="302" y="2181"/>
                  </a:lnTo>
                  <a:lnTo>
                    <a:pt x="591" y="2675"/>
                  </a:lnTo>
                  <a:lnTo>
                    <a:pt x="844" y="3182"/>
                  </a:lnTo>
                  <a:lnTo>
                    <a:pt x="1085" y="3700"/>
                  </a:lnTo>
                  <a:lnTo>
                    <a:pt x="1290" y="4230"/>
                  </a:lnTo>
                  <a:lnTo>
                    <a:pt x="1470" y="4772"/>
                  </a:lnTo>
                  <a:lnTo>
                    <a:pt x="1627" y="5314"/>
                  </a:lnTo>
                  <a:lnTo>
                    <a:pt x="1760" y="5869"/>
                  </a:lnTo>
                  <a:lnTo>
                    <a:pt x="1856" y="6423"/>
                  </a:lnTo>
                  <a:lnTo>
                    <a:pt x="1940" y="6989"/>
                  </a:lnTo>
                  <a:lnTo>
                    <a:pt x="1989" y="7556"/>
                  </a:lnTo>
                  <a:lnTo>
                    <a:pt x="2001" y="8134"/>
                  </a:lnTo>
                  <a:lnTo>
                    <a:pt x="2001" y="8700"/>
                  </a:lnTo>
                  <a:lnTo>
                    <a:pt x="1965" y="9267"/>
                  </a:lnTo>
                  <a:lnTo>
                    <a:pt x="1928" y="9544"/>
                  </a:lnTo>
                  <a:lnTo>
                    <a:pt x="1892" y="9833"/>
                  </a:lnTo>
                  <a:lnTo>
                    <a:pt x="1856" y="10110"/>
                  </a:lnTo>
                  <a:lnTo>
                    <a:pt x="1808" y="10387"/>
                  </a:lnTo>
                  <a:lnTo>
                    <a:pt x="8496" y="7327"/>
                  </a:lnTo>
                  <a:lnTo>
                    <a:pt x="8749" y="7194"/>
                  </a:lnTo>
                  <a:lnTo>
                    <a:pt x="8990" y="7062"/>
                  </a:lnTo>
                  <a:lnTo>
                    <a:pt x="9207" y="6905"/>
                  </a:lnTo>
                  <a:lnTo>
                    <a:pt x="9423" y="6724"/>
                  </a:lnTo>
                  <a:lnTo>
                    <a:pt x="9616" y="6543"/>
                  </a:lnTo>
                  <a:lnTo>
                    <a:pt x="9809" y="6339"/>
                  </a:lnTo>
                  <a:lnTo>
                    <a:pt x="9978" y="6134"/>
                  </a:lnTo>
                  <a:lnTo>
                    <a:pt x="10122" y="5905"/>
                  </a:lnTo>
                  <a:lnTo>
                    <a:pt x="10267" y="5676"/>
                  </a:lnTo>
                  <a:lnTo>
                    <a:pt x="10387" y="5435"/>
                  </a:lnTo>
                  <a:lnTo>
                    <a:pt x="10484" y="5182"/>
                  </a:lnTo>
                  <a:lnTo>
                    <a:pt x="10580" y="4929"/>
                  </a:lnTo>
                  <a:lnTo>
                    <a:pt x="10641" y="4664"/>
                  </a:lnTo>
                  <a:lnTo>
                    <a:pt x="10689" y="4399"/>
                  </a:lnTo>
                  <a:lnTo>
                    <a:pt x="10725" y="4121"/>
                  </a:lnTo>
                  <a:lnTo>
                    <a:pt x="10737" y="3844"/>
                  </a:lnTo>
                  <a:lnTo>
                    <a:pt x="10725" y="3603"/>
                  </a:lnTo>
                  <a:lnTo>
                    <a:pt x="10701" y="3374"/>
                  </a:lnTo>
                  <a:lnTo>
                    <a:pt x="10677" y="3157"/>
                  </a:lnTo>
                  <a:lnTo>
                    <a:pt x="10628" y="2928"/>
                  </a:lnTo>
                  <a:lnTo>
                    <a:pt x="10568" y="2724"/>
                  </a:lnTo>
                  <a:lnTo>
                    <a:pt x="10496" y="2507"/>
                  </a:lnTo>
                  <a:lnTo>
                    <a:pt x="10412" y="2302"/>
                  </a:lnTo>
                  <a:lnTo>
                    <a:pt x="10327" y="2109"/>
                  </a:lnTo>
                  <a:lnTo>
                    <a:pt x="10219" y="1916"/>
                  </a:lnTo>
                  <a:lnTo>
                    <a:pt x="10110" y="1736"/>
                  </a:lnTo>
                  <a:lnTo>
                    <a:pt x="9990" y="1555"/>
                  </a:lnTo>
                  <a:lnTo>
                    <a:pt x="9857" y="1398"/>
                  </a:lnTo>
                  <a:lnTo>
                    <a:pt x="9713" y="1229"/>
                  </a:lnTo>
                  <a:lnTo>
                    <a:pt x="9556" y="1085"/>
                  </a:lnTo>
                  <a:lnTo>
                    <a:pt x="9399" y="940"/>
                  </a:lnTo>
                  <a:lnTo>
                    <a:pt x="9243" y="808"/>
                  </a:lnTo>
                  <a:lnTo>
                    <a:pt x="9062" y="675"/>
                  </a:lnTo>
                  <a:lnTo>
                    <a:pt x="8893" y="567"/>
                  </a:lnTo>
                  <a:lnTo>
                    <a:pt x="8700" y="458"/>
                  </a:lnTo>
                  <a:lnTo>
                    <a:pt x="8508" y="362"/>
                  </a:lnTo>
                  <a:lnTo>
                    <a:pt x="8315" y="277"/>
                  </a:lnTo>
                  <a:lnTo>
                    <a:pt x="8110" y="205"/>
                  </a:lnTo>
                  <a:lnTo>
                    <a:pt x="7905" y="145"/>
                  </a:lnTo>
                  <a:lnTo>
                    <a:pt x="7700" y="85"/>
                  </a:lnTo>
                  <a:lnTo>
                    <a:pt x="7483" y="49"/>
                  </a:lnTo>
                  <a:lnTo>
                    <a:pt x="7267" y="24"/>
                  </a:lnTo>
                  <a:lnTo>
                    <a:pt x="7050" y="12"/>
                  </a:lnTo>
                  <a:lnTo>
                    <a:pt x="68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p17"/>
            <p:cNvSpPr/>
            <p:nvPr/>
          </p:nvSpPr>
          <p:spPr>
            <a:xfrm>
              <a:off x="1892276" y="3120123"/>
              <a:ext cx="96593" cy="345004"/>
            </a:xfrm>
            <a:custGeom>
              <a:avLst/>
              <a:gdLst/>
              <a:ahLst/>
              <a:cxnLst/>
              <a:rect l="l" t="t" r="r" b="b"/>
              <a:pathLst>
                <a:path w="2001" h="7147" extrusionOk="0">
                  <a:moveTo>
                    <a:pt x="0" y="0"/>
                  </a:moveTo>
                  <a:lnTo>
                    <a:pt x="193" y="579"/>
                  </a:lnTo>
                  <a:lnTo>
                    <a:pt x="362" y="1145"/>
                  </a:lnTo>
                  <a:lnTo>
                    <a:pt x="506" y="1699"/>
                  </a:lnTo>
                  <a:lnTo>
                    <a:pt x="615" y="2242"/>
                  </a:lnTo>
                  <a:lnTo>
                    <a:pt x="711" y="2760"/>
                  </a:lnTo>
                  <a:lnTo>
                    <a:pt x="772" y="3266"/>
                  </a:lnTo>
                  <a:lnTo>
                    <a:pt x="820" y="3748"/>
                  </a:lnTo>
                  <a:lnTo>
                    <a:pt x="856" y="4218"/>
                  </a:lnTo>
                  <a:lnTo>
                    <a:pt x="856" y="4664"/>
                  </a:lnTo>
                  <a:lnTo>
                    <a:pt x="856" y="5086"/>
                  </a:lnTo>
                  <a:lnTo>
                    <a:pt x="832" y="5495"/>
                  </a:lnTo>
                  <a:lnTo>
                    <a:pt x="796" y="5869"/>
                  </a:lnTo>
                  <a:lnTo>
                    <a:pt x="747" y="6230"/>
                  </a:lnTo>
                  <a:lnTo>
                    <a:pt x="687" y="6556"/>
                  </a:lnTo>
                  <a:lnTo>
                    <a:pt x="627" y="6869"/>
                  </a:lnTo>
                  <a:lnTo>
                    <a:pt x="543" y="7146"/>
                  </a:lnTo>
                  <a:lnTo>
                    <a:pt x="543" y="7146"/>
                  </a:lnTo>
                  <a:lnTo>
                    <a:pt x="2001" y="6785"/>
                  </a:lnTo>
                  <a:lnTo>
                    <a:pt x="2001" y="6327"/>
                  </a:lnTo>
                  <a:lnTo>
                    <a:pt x="1989" y="5881"/>
                  </a:lnTo>
                  <a:lnTo>
                    <a:pt x="1952" y="5435"/>
                  </a:lnTo>
                  <a:lnTo>
                    <a:pt x="1892" y="4989"/>
                  </a:lnTo>
                  <a:lnTo>
                    <a:pt x="1832" y="4543"/>
                  </a:lnTo>
                  <a:lnTo>
                    <a:pt x="1748" y="4109"/>
                  </a:lnTo>
                  <a:lnTo>
                    <a:pt x="1639" y="3664"/>
                  </a:lnTo>
                  <a:lnTo>
                    <a:pt x="1519" y="3230"/>
                  </a:lnTo>
                  <a:lnTo>
                    <a:pt x="1386" y="2808"/>
                  </a:lnTo>
                  <a:lnTo>
                    <a:pt x="1242" y="2386"/>
                  </a:lnTo>
                  <a:lnTo>
                    <a:pt x="1073" y="1965"/>
                  </a:lnTo>
                  <a:lnTo>
                    <a:pt x="892" y="1555"/>
                  </a:lnTo>
                  <a:lnTo>
                    <a:pt x="687" y="1157"/>
                  </a:lnTo>
                  <a:lnTo>
                    <a:pt x="470" y="760"/>
                  </a:lnTo>
                  <a:lnTo>
                    <a:pt x="241" y="374"/>
                  </a:lnTo>
                  <a:lnTo>
                    <a:pt x="0"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5;p17"/>
            <p:cNvSpPr/>
            <p:nvPr/>
          </p:nvSpPr>
          <p:spPr>
            <a:xfrm>
              <a:off x="1932971" y="3447611"/>
              <a:ext cx="55900" cy="91380"/>
            </a:xfrm>
            <a:custGeom>
              <a:avLst/>
              <a:gdLst/>
              <a:ahLst/>
              <a:cxnLst/>
              <a:rect l="l" t="t" r="r" b="b"/>
              <a:pathLst>
                <a:path w="1158" h="1893" extrusionOk="0">
                  <a:moveTo>
                    <a:pt x="1158" y="1"/>
                  </a:moveTo>
                  <a:lnTo>
                    <a:pt x="1" y="290"/>
                  </a:lnTo>
                  <a:lnTo>
                    <a:pt x="145" y="603"/>
                  </a:lnTo>
                  <a:lnTo>
                    <a:pt x="314" y="904"/>
                  </a:lnTo>
                  <a:lnTo>
                    <a:pt x="471" y="1181"/>
                  </a:lnTo>
                  <a:lnTo>
                    <a:pt x="627" y="1422"/>
                  </a:lnTo>
                  <a:lnTo>
                    <a:pt x="868" y="1772"/>
                  </a:lnTo>
                  <a:lnTo>
                    <a:pt x="965" y="1892"/>
                  </a:lnTo>
                  <a:lnTo>
                    <a:pt x="1037" y="1422"/>
                  </a:lnTo>
                  <a:lnTo>
                    <a:pt x="1097" y="953"/>
                  </a:lnTo>
                  <a:lnTo>
                    <a:pt x="1146" y="471"/>
                  </a:lnTo>
                  <a:lnTo>
                    <a:pt x="1158" y="1"/>
                  </a:lnTo>
                  <a:close/>
                </a:path>
              </a:pathLst>
            </a:custGeom>
            <a:solidFill>
              <a:srgbClr val="563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6;p17"/>
            <p:cNvSpPr/>
            <p:nvPr/>
          </p:nvSpPr>
          <p:spPr>
            <a:xfrm>
              <a:off x="1973714" y="3223090"/>
              <a:ext cx="438652" cy="319950"/>
            </a:xfrm>
            <a:custGeom>
              <a:avLst/>
              <a:gdLst/>
              <a:ahLst/>
              <a:cxnLst/>
              <a:rect l="l" t="t" r="r" b="b"/>
              <a:pathLst>
                <a:path w="9087" h="6628" extrusionOk="0">
                  <a:moveTo>
                    <a:pt x="9002" y="0"/>
                  </a:moveTo>
                  <a:lnTo>
                    <a:pt x="8990" y="265"/>
                  </a:lnTo>
                  <a:lnTo>
                    <a:pt x="8966" y="543"/>
                  </a:lnTo>
                  <a:lnTo>
                    <a:pt x="8917" y="808"/>
                  </a:lnTo>
                  <a:lnTo>
                    <a:pt x="8845" y="1073"/>
                  </a:lnTo>
                  <a:lnTo>
                    <a:pt x="8761" y="1326"/>
                  </a:lnTo>
                  <a:lnTo>
                    <a:pt x="8652" y="1567"/>
                  </a:lnTo>
                  <a:lnTo>
                    <a:pt x="8532" y="1808"/>
                  </a:lnTo>
                  <a:lnTo>
                    <a:pt x="8399" y="2037"/>
                  </a:lnTo>
                  <a:lnTo>
                    <a:pt x="8255" y="2266"/>
                  </a:lnTo>
                  <a:lnTo>
                    <a:pt x="8086" y="2471"/>
                  </a:lnTo>
                  <a:lnTo>
                    <a:pt x="7905" y="2663"/>
                  </a:lnTo>
                  <a:lnTo>
                    <a:pt x="7700" y="2856"/>
                  </a:lnTo>
                  <a:lnTo>
                    <a:pt x="7495" y="3025"/>
                  </a:lnTo>
                  <a:lnTo>
                    <a:pt x="7279" y="3181"/>
                  </a:lnTo>
                  <a:lnTo>
                    <a:pt x="7038" y="3314"/>
                  </a:lnTo>
                  <a:lnTo>
                    <a:pt x="6797" y="3435"/>
                  </a:lnTo>
                  <a:lnTo>
                    <a:pt x="181" y="6471"/>
                  </a:lnTo>
                  <a:lnTo>
                    <a:pt x="217" y="6194"/>
                  </a:lnTo>
                  <a:lnTo>
                    <a:pt x="265" y="5917"/>
                  </a:lnTo>
                  <a:lnTo>
                    <a:pt x="326" y="5350"/>
                  </a:lnTo>
                  <a:lnTo>
                    <a:pt x="350" y="4772"/>
                  </a:lnTo>
                  <a:lnTo>
                    <a:pt x="362" y="4194"/>
                  </a:lnTo>
                  <a:lnTo>
                    <a:pt x="338" y="3627"/>
                  </a:lnTo>
                  <a:lnTo>
                    <a:pt x="278" y="3049"/>
                  </a:lnTo>
                  <a:lnTo>
                    <a:pt x="205" y="2471"/>
                  </a:lnTo>
                  <a:lnTo>
                    <a:pt x="85" y="1904"/>
                  </a:lnTo>
                  <a:lnTo>
                    <a:pt x="0" y="1928"/>
                  </a:lnTo>
                  <a:lnTo>
                    <a:pt x="61" y="2205"/>
                  </a:lnTo>
                  <a:lnTo>
                    <a:pt x="109" y="2495"/>
                  </a:lnTo>
                  <a:lnTo>
                    <a:pt x="157" y="2784"/>
                  </a:lnTo>
                  <a:lnTo>
                    <a:pt x="193" y="3085"/>
                  </a:lnTo>
                  <a:lnTo>
                    <a:pt x="229" y="3374"/>
                  </a:lnTo>
                  <a:lnTo>
                    <a:pt x="253" y="3663"/>
                  </a:lnTo>
                  <a:lnTo>
                    <a:pt x="265" y="3953"/>
                  </a:lnTo>
                  <a:lnTo>
                    <a:pt x="265" y="4242"/>
                  </a:lnTo>
                  <a:lnTo>
                    <a:pt x="278" y="4531"/>
                  </a:lnTo>
                  <a:lnTo>
                    <a:pt x="265" y="4820"/>
                  </a:lnTo>
                  <a:lnTo>
                    <a:pt x="253" y="5109"/>
                  </a:lnTo>
                  <a:lnTo>
                    <a:pt x="229" y="5399"/>
                  </a:lnTo>
                  <a:lnTo>
                    <a:pt x="205" y="5688"/>
                  </a:lnTo>
                  <a:lnTo>
                    <a:pt x="169" y="5977"/>
                  </a:lnTo>
                  <a:lnTo>
                    <a:pt x="121" y="6254"/>
                  </a:lnTo>
                  <a:lnTo>
                    <a:pt x="73" y="6543"/>
                  </a:lnTo>
                  <a:lnTo>
                    <a:pt x="61" y="6628"/>
                  </a:lnTo>
                  <a:lnTo>
                    <a:pt x="6833" y="3519"/>
                  </a:lnTo>
                  <a:lnTo>
                    <a:pt x="7086" y="3398"/>
                  </a:lnTo>
                  <a:lnTo>
                    <a:pt x="7315" y="3254"/>
                  </a:lnTo>
                  <a:lnTo>
                    <a:pt x="7544" y="3097"/>
                  </a:lnTo>
                  <a:lnTo>
                    <a:pt x="7761" y="2916"/>
                  </a:lnTo>
                  <a:lnTo>
                    <a:pt x="7965" y="2724"/>
                  </a:lnTo>
                  <a:lnTo>
                    <a:pt x="8146" y="2531"/>
                  </a:lnTo>
                  <a:lnTo>
                    <a:pt x="8315" y="2314"/>
                  </a:lnTo>
                  <a:lnTo>
                    <a:pt x="8472" y="2085"/>
                  </a:lnTo>
                  <a:lnTo>
                    <a:pt x="8616" y="1856"/>
                  </a:lnTo>
                  <a:lnTo>
                    <a:pt x="8737" y="1615"/>
                  </a:lnTo>
                  <a:lnTo>
                    <a:pt x="8845" y="1362"/>
                  </a:lnTo>
                  <a:lnTo>
                    <a:pt x="8929" y="1097"/>
                  </a:lnTo>
                  <a:lnTo>
                    <a:pt x="9002" y="832"/>
                  </a:lnTo>
                  <a:lnTo>
                    <a:pt x="9050" y="555"/>
                  </a:lnTo>
                  <a:lnTo>
                    <a:pt x="9086" y="277"/>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7;p17"/>
            <p:cNvSpPr/>
            <p:nvPr/>
          </p:nvSpPr>
          <p:spPr>
            <a:xfrm>
              <a:off x="992361" y="3199243"/>
              <a:ext cx="249038" cy="66326"/>
            </a:xfrm>
            <a:custGeom>
              <a:avLst/>
              <a:gdLst/>
              <a:ahLst/>
              <a:cxnLst/>
              <a:rect l="l" t="t" r="r" b="b"/>
              <a:pathLst>
                <a:path w="5159" h="1374" extrusionOk="0">
                  <a:moveTo>
                    <a:pt x="5146" y="0"/>
                  </a:moveTo>
                  <a:lnTo>
                    <a:pt x="1" y="1290"/>
                  </a:lnTo>
                  <a:lnTo>
                    <a:pt x="25" y="1374"/>
                  </a:lnTo>
                  <a:lnTo>
                    <a:pt x="5158" y="85"/>
                  </a:lnTo>
                  <a:lnTo>
                    <a:pt x="5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8;p17"/>
            <p:cNvSpPr/>
            <p:nvPr/>
          </p:nvSpPr>
          <p:spPr>
            <a:xfrm>
              <a:off x="1155236" y="3385966"/>
              <a:ext cx="443335" cy="68112"/>
            </a:xfrm>
            <a:custGeom>
              <a:avLst/>
              <a:gdLst/>
              <a:ahLst/>
              <a:cxnLst/>
              <a:rect l="l" t="t" r="r" b="b"/>
              <a:pathLst>
                <a:path w="9184" h="1411" extrusionOk="0">
                  <a:moveTo>
                    <a:pt x="13" y="0"/>
                  </a:moveTo>
                  <a:lnTo>
                    <a:pt x="1" y="85"/>
                  </a:lnTo>
                  <a:lnTo>
                    <a:pt x="9171" y="1410"/>
                  </a:lnTo>
                  <a:lnTo>
                    <a:pt x="9183" y="1326"/>
                  </a:ln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p17"/>
            <p:cNvSpPr/>
            <p:nvPr/>
          </p:nvSpPr>
          <p:spPr>
            <a:xfrm>
              <a:off x="1166870" y="4145068"/>
              <a:ext cx="431701" cy="267043"/>
            </a:xfrm>
            <a:custGeom>
              <a:avLst/>
              <a:gdLst/>
              <a:ahLst/>
              <a:cxnLst/>
              <a:rect l="l" t="t" r="r" b="b"/>
              <a:pathLst>
                <a:path w="8943" h="5532" extrusionOk="0">
                  <a:moveTo>
                    <a:pt x="1182" y="1"/>
                  </a:moveTo>
                  <a:lnTo>
                    <a:pt x="1" y="2627"/>
                  </a:lnTo>
                  <a:lnTo>
                    <a:pt x="266" y="2977"/>
                  </a:lnTo>
                  <a:lnTo>
                    <a:pt x="543" y="3290"/>
                  </a:lnTo>
                  <a:lnTo>
                    <a:pt x="820" y="3579"/>
                  </a:lnTo>
                  <a:lnTo>
                    <a:pt x="1122" y="3845"/>
                  </a:lnTo>
                  <a:lnTo>
                    <a:pt x="1423" y="4086"/>
                  </a:lnTo>
                  <a:lnTo>
                    <a:pt x="1724" y="4302"/>
                  </a:lnTo>
                  <a:lnTo>
                    <a:pt x="2037" y="4507"/>
                  </a:lnTo>
                  <a:lnTo>
                    <a:pt x="2363" y="4676"/>
                  </a:lnTo>
                  <a:lnTo>
                    <a:pt x="2676" y="4833"/>
                  </a:lnTo>
                  <a:lnTo>
                    <a:pt x="2989" y="4965"/>
                  </a:lnTo>
                  <a:lnTo>
                    <a:pt x="3315" y="5086"/>
                  </a:lnTo>
                  <a:lnTo>
                    <a:pt x="3628" y="5182"/>
                  </a:lnTo>
                  <a:lnTo>
                    <a:pt x="3941" y="5278"/>
                  </a:lnTo>
                  <a:lnTo>
                    <a:pt x="4255" y="5339"/>
                  </a:lnTo>
                  <a:lnTo>
                    <a:pt x="4556" y="5399"/>
                  </a:lnTo>
                  <a:lnTo>
                    <a:pt x="4845" y="5447"/>
                  </a:lnTo>
                  <a:lnTo>
                    <a:pt x="5134" y="5483"/>
                  </a:lnTo>
                  <a:lnTo>
                    <a:pt x="5411" y="5507"/>
                  </a:lnTo>
                  <a:lnTo>
                    <a:pt x="5689" y="5519"/>
                  </a:lnTo>
                  <a:lnTo>
                    <a:pt x="5942" y="5532"/>
                  </a:lnTo>
                  <a:lnTo>
                    <a:pt x="6412" y="5519"/>
                  </a:lnTo>
                  <a:lnTo>
                    <a:pt x="6821" y="5507"/>
                  </a:lnTo>
                  <a:lnTo>
                    <a:pt x="7159" y="5471"/>
                  </a:lnTo>
                  <a:lnTo>
                    <a:pt x="7412" y="5435"/>
                  </a:lnTo>
                  <a:lnTo>
                    <a:pt x="7629" y="5399"/>
                  </a:lnTo>
                  <a:lnTo>
                    <a:pt x="8942" y="2627"/>
                  </a:lnTo>
                  <a:lnTo>
                    <a:pt x="1182" y="1"/>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0;p17"/>
            <p:cNvSpPr/>
            <p:nvPr/>
          </p:nvSpPr>
          <p:spPr>
            <a:xfrm>
              <a:off x="930715" y="4613322"/>
              <a:ext cx="452024" cy="49528"/>
            </a:xfrm>
            <a:custGeom>
              <a:avLst/>
              <a:gdLst/>
              <a:ahLst/>
              <a:cxnLst/>
              <a:rect l="l" t="t" r="r" b="b"/>
              <a:pathLst>
                <a:path w="9364" h="1026" extrusionOk="0">
                  <a:moveTo>
                    <a:pt x="531" y="1"/>
                  </a:moveTo>
                  <a:lnTo>
                    <a:pt x="362" y="230"/>
                  </a:lnTo>
                  <a:lnTo>
                    <a:pt x="218" y="483"/>
                  </a:lnTo>
                  <a:lnTo>
                    <a:pt x="97" y="748"/>
                  </a:lnTo>
                  <a:lnTo>
                    <a:pt x="1" y="1025"/>
                  </a:lnTo>
                  <a:lnTo>
                    <a:pt x="9364" y="1025"/>
                  </a:lnTo>
                  <a:lnTo>
                    <a:pt x="9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1;p17"/>
            <p:cNvSpPr/>
            <p:nvPr/>
          </p:nvSpPr>
          <p:spPr>
            <a:xfrm>
              <a:off x="956300" y="4436496"/>
              <a:ext cx="426439" cy="176870"/>
            </a:xfrm>
            <a:custGeom>
              <a:avLst/>
              <a:gdLst/>
              <a:ahLst/>
              <a:cxnLst/>
              <a:rect l="l" t="t" r="r" b="b"/>
              <a:pathLst>
                <a:path w="8834" h="3664" extrusionOk="0">
                  <a:moveTo>
                    <a:pt x="5074" y="1"/>
                  </a:moveTo>
                  <a:lnTo>
                    <a:pt x="4905" y="266"/>
                  </a:lnTo>
                  <a:lnTo>
                    <a:pt x="4724" y="531"/>
                  </a:lnTo>
                  <a:lnTo>
                    <a:pt x="4532" y="772"/>
                  </a:lnTo>
                  <a:lnTo>
                    <a:pt x="4315" y="1001"/>
                  </a:lnTo>
                  <a:lnTo>
                    <a:pt x="4074" y="1230"/>
                  </a:lnTo>
                  <a:lnTo>
                    <a:pt x="3833" y="1447"/>
                  </a:lnTo>
                  <a:lnTo>
                    <a:pt x="3568" y="1639"/>
                  </a:lnTo>
                  <a:lnTo>
                    <a:pt x="3291" y="1808"/>
                  </a:lnTo>
                  <a:lnTo>
                    <a:pt x="3013" y="1977"/>
                  </a:lnTo>
                  <a:lnTo>
                    <a:pt x="2724" y="2109"/>
                  </a:lnTo>
                  <a:lnTo>
                    <a:pt x="2423" y="2230"/>
                  </a:lnTo>
                  <a:lnTo>
                    <a:pt x="2110" y="2338"/>
                  </a:lnTo>
                  <a:lnTo>
                    <a:pt x="1736" y="2447"/>
                  </a:lnTo>
                  <a:lnTo>
                    <a:pt x="1483" y="2543"/>
                  </a:lnTo>
                  <a:lnTo>
                    <a:pt x="1230" y="2652"/>
                  </a:lnTo>
                  <a:lnTo>
                    <a:pt x="989" y="2772"/>
                  </a:lnTo>
                  <a:lnTo>
                    <a:pt x="772" y="2917"/>
                  </a:lnTo>
                  <a:lnTo>
                    <a:pt x="555" y="3085"/>
                  </a:lnTo>
                  <a:lnTo>
                    <a:pt x="350" y="3266"/>
                  </a:lnTo>
                  <a:lnTo>
                    <a:pt x="170" y="3459"/>
                  </a:lnTo>
                  <a:lnTo>
                    <a:pt x="1" y="3664"/>
                  </a:lnTo>
                  <a:lnTo>
                    <a:pt x="8834" y="3664"/>
                  </a:lnTo>
                  <a:lnTo>
                    <a:pt x="8834" y="1435"/>
                  </a:lnTo>
                  <a:lnTo>
                    <a:pt x="6701" y="1435"/>
                  </a:lnTo>
                  <a:lnTo>
                    <a:pt x="6701" y="760"/>
                  </a:lnTo>
                  <a:lnTo>
                    <a:pt x="6508" y="627"/>
                  </a:lnTo>
                  <a:lnTo>
                    <a:pt x="6315" y="519"/>
                  </a:lnTo>
                  <a:lnTo>
                    <a:pt x="6122" y="410"/>
                  </a:lnTo>
                  <a:lnTo>
                    <a:pt x="5917" y="314"/>
                  </a:lnTo>
                  <a:lnTo>
                    <a:pt x="5713" y="218"/>
                  </a:lnTo>
                  <a:lnTo>
                    <a:pt x="5508" y="145"/>
                  </a:lnTo>
                  <a:lnTo>
                    <a:pt x="5291" y="73"/>
                  </a:lnTo>
                  <a:lnTo>
                    <a:pt x="507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2;p17"/>
            <p:cNvSpPr/>
            <p:nvPr/>
          </p:nvSpPr>
          <p:spPr>
            <a:xfrm>
              <a:off x="1201192" y="4198603"/>
              <a:ext cx="297890" cy="307158"/>
            </a:xfrm>
            <a:custGeom>
              <a:avLst/>
              <a:gdLst/>
              <a:ahLst/>
              <a:cxnLst/>
              <a:rect l="l" t="t" r="r" b="b"/>
              <a:pathLst>
                <a:path w="6171" h="6363" extrusionOk="0">
                  <a:moveTo>
                    <a:pt x="2218" y="0"/>
                  </a:moveTo>
                  <a:lnTo>
                    <a:pt x="278" y="4410"/>
                  </a:lnTo>
                  <a:lnTo>
                    <a:pt x="146" y="4676"/>
                  </a:lnTo>
                  <a:lnTo>
                    <a:pt x="1" y="4929"/>
                  </a:lnTo>
                  <a:lnTo>
                    <a:pt x="218" y="5001"/>
                  </a:lnTo>
                  <a:lnTo>
                    <a:pt x="435" y="5073"/>
                  </a:lnTo>
                  <a:lnTo>
                    <a:pt x="640" y="5146"/>
                  </a:lnTo>
                  <a:lnTo>
                    <a:pt x="844" y="5242"/>
                  </a:lnTo>
                  <a:lnTo>
                    <a:pt x="1049" y="5338"/>
                  </a:lnTo>
                  <a:lnTo>
                    <a:pt x="1242" y="5447"/>
                  </a:lnTo>
                  <a:lnTo>
                    <a:pt x="1435" y="5555"/>
                  </a:lnTo>
                  <a:lnTo>
                    <a:pt x="1628" y="5688"/>
                  </a:lnTo>
                  <a:lnTo>
                    <a:pt x="1628" y="6363"/>
                  </a:lnTo>
                  <a:lnTo>
                    <a:pt x="3761" y="6363"/>
                  </a:lnTo>
                  <a:lnTo>
                    <a:pt x="3761" y="6037"/>
                  </a:lnTo>
                  <a:lnTo>
                    <a:pt x="6171" y="1856"/>
                  </a:lnTo>
                  <a:lnTo>
                    <a:pt x="2218"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3;p17"/>
            <p:cNvSpPr/>
            <p:nvPr/>
          </p:nvSpPr>
          <p:spPr>
            <a:xfrm>
              <a:off x="1266941" y="4198603"/>
              <a:ext cx="232142" cy="184449"/>
            </a:xfrm>
            <a:custGeom>
              <a:avLst/>
              <a:gdLst/>
              <a:ahLst/>
              <a:cxnLst/>
              <a:rect l="l" t="t" r="r" b="b"/>
              <a:pathLst>
                <a:path w="4809" h="3821" extrusionOk="0">
                  <a:moveTo>
                    <a:pt x="856" y="0"/>
                  </a:moveTo>
                  <a:lnTo>
                    <a:pt x="1" y="1940"/>
                  </a:lnTo>
                  <a:lnTo>
                    <a:pt x="326" y="1988"/>
                  </a:lnTo>
                  <a:lnTo>
                    <a:pt x="651" y="2061"/>
                  </a:lnTo>
                  <a:lnTo>
                    <a:pt x="965" y="2145"/>
                  </a:lnTo>
                  <a:lnTo>
                    <a:pt x="1266" y="2254"/>
                  </a:lnTo>
                  <a:lnTo>
                    <a:pt x="1567" y="2374"/>
                  </a:lnTo>
                  <a:lnTo>
                    <a:pt x="1844" y="2507"/>
                  </a:lnTo>
                  <a:lnTo>
                    <a:pt x="2121" y="2639"/>
                  </a:lnTo>
                  <a:lnTo>
                    <a:pt x="2374" y="2784"/>
                  </a:lnTo>
                  <a:lnTo>
                    <a:pt x="2615" y="2940"/>
                  </a:lnTo>
                  <a:lnTo>
                    <a:pt x="2832" y="3085"/>
                  </a:lnTo>
                  <a:lnTo>
                    <a:pt x="3037" y="3230"/>
                  </a:lnTo>
                  <a:lnTo>
                    <a:pt x="3206" y="3374"/>
                  </a:lnTo>
                  <a:lnTo>
                    <a:pt x="3363" y="3507"/>
                  </a:lnTo>
                  <a:lnTo>
                    <a:pt x="3495" y="3627"/>
                  </a:lnTo>
                  <a:lnTo>
                    <a:pt x="3604" y="3736"/>
                  </a:lnTo>
                  <a:lnTo>
                    <a:pt x="3676" y="3820"/>
                  </a:lnTo>
                  <a:lnTo>
                    <a:pt x="4809" y="1856"/>
                  </a:lnTo>
                  <a:lnTo>
                    <a:pt x="856" y="0"/>
                  </a:lnTo>
                  <a:close/>
                </a:path>
              </a:pathLst>
            </a:custGeom>
            <a:solidFill>
              <a:srgbClr val="EBA5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p17"/>
            <p:cNvSpPr/>
            <p:nvPr/>
          </p:nvSpPr>
          <p:spPr>
            <a:xfrm>
              <a:off x="1166870" y="3398758"/>
              <a:ext cx="1143093" cy="1264064"/>
            </a:xfrm>
            <a:custGeom>
              <a:avLst/>
              <a:gdLst/>
              <a:ahLst/>
              <a:cxnLst/>
              <a:rect l="l" t="t" r="r" b="b"/>
              <a:pathLst>
                <a:path w="23680" h="26186" extrusionOk="0">
                  <a:moveTo>
                    <a:pt x="11183" y="0"/>
                  </a:moveTo>
                  <a:lnTo>
                    <a:pt x="10834" y="12"/>
                  </a:lnTo>
                  <a:lnTo>
                    <a:pt x="10497" y="61"/>
                  </a:lnTo>
                  <a:lnTo>
                    <a:pt x="10159" y="121"/>
                  </a:lnTo>
                  <a:lnTo>
                    <a:pt x="9822" y="205"/>
                  </a:lnTo>
                  <a:lnTo>
                    <a:pt x="9496" y="314"/>
                  </a:lnTo>
                  <a:lnTo>
                    <a:pt x="9183" y="446"/>
                  </a:lnTo>
                  <a:lnTo>
                    <a:pt x="8882" y="603"/>
                  </a:lnTo>
                  <a:lnTo>
                    <a:pt x="8593" y="772"/>
                  </a:lnTo>
                  <a:lnTo>
                    <a:pt x="8316" y="964"/>
                  </a:lnTo>
                  <a:lnTo>
                    <a:pt x="8050" y="1181"/>
                  </a:lnTo>
                  <a:lnTo>
                    <a:pt x="7809" y="1410"/>
                  </a:lnTo>
                  <a:lnTo>
                    <a:pt x="7568" y="1663"/>
                  </a:lnTo>
                  <a:lnTo>
                    <a:pt x="7364" y="1928"/>
                  </a:lnTo>
                  <a:lnTo>
                    <a:pt x="7159" y="2218"/>
                  </a:lnTo>
                  <a:lnTo>
                    <a:pt x="6990" y="2507"/>
                  </a:lnTo>
                  <a:lnTo>
                    <a:pt x="6833" y="2832"/>
                  </a:lnTo>
                  <a:lnTo>
                    <a:pt x="1" y="18087"/>
                  </a:lnTo>
                  <a:lnTo>
                    <a:pt x="1" y="18087"/>
                  </a:lnTo>
                  <a:lnTo>
                    <a:pt x="399" y="17979"/>
                  </a:lnTo>
                  <a:lnTo>
                    <a:pt x="796" y="17907"/>
                  </a:lnTo>
                  <a:lnTo>
                    <a:pt x="1182" y="17859"/>
                  </a:lnTo>
                  <a:lnTo>
                    <a:pt x="1567" y="17834"/>
                  </a:lnTo>
                  <a:lnTo>
                    <a:pt x="1941" y="17846"/>
                  </a:lnTo>
                  <a:lnTo>
                    <a:pt x="2303" y="17871"/>
                  </a:lnTo>
                  <a:lnTo>
                    <a:pt x="2664" y="17919"/>
                  </a:lnTo>
                  <a:lnTo>
                    <a:pt x="3013" y="17979"/>
                  </a:lnTo>
                  <a:lnTo>
                    <a:pt x="3351" y="18063"/>
                  </a:lnTo>
                  <a:lnTo>
                    <a:pt x="3676" y="18160"/>
                  </a:lnTo>
                  <a:lnTo>
                    <a:pt x="4002" y="18280"/>
                  </a:lnTo>
                  <a:lnTo>
                    <a:pt x="4315" y="18401"/>
                  </a:lnTo>
                  <a:lnTo>
                    <a:pt x="4604" y="18533"/>
                  </a:lnTo>
                  <a:lnTo>
                    <a:pt x="4893" y="18678"/>
                  </a:lnTo>
                  <a:lnTo>
                    <a:pt x="5170" y="18835"/>
                  </a:lnTo>
                  <a:lnTo>
                    <a:pt x="5436" y="18991"/>
                  </a:lnTo>
                  <a:lnTo>
                    <a:pt x="5677" y="19148"/>
                  </a:lnTo>
                  <a:lnTo>
                    <a:pt x="5918" y="19317"/>
                  </a:lnTo>
                  <a:lnTo>
                    <a:pt x="6146" y="19485"/>
                  </a:lnTo>
                  <a:lnTo>
                    <a:pt x="6351" y="19642"/>
                  </a:lnTo>
                  <a:lnTo>
                    <a:pt x="6725" y="19955"/>
                  </a:lnTo>
                  <a:lnTo>
                    <a:pt x="7038" y="20244"/>
                  </a:lnTo>
                  <a:lnTo>
                    <a:pt x="7291" y="20485"/>
                  </a:lnTo>
                  <a:lnTo>
                    <a:pt x="7472" y="20678"/>
                  </a:lnTo>
                  <a:lnTo>
                    <a:pt x="7629" y="20859"/>
                  </a:lnTo>
                  <a:lnTo>
                    <a:pt x="10256" y="15328"/>
                  </a:lnTo>
                  <a:lnTo>
                    <a:pt x="11738" y="22329"/>
                  </a:lnTo>
                  <a:lnTo>
                    <a:pt x="11786" y="22546"/>
                  </a:lnTo>
                  <a:lnTo>
                    <a:pt x="11846" y="22751"/>
                  </a:lnTo>
                  <a:lnTo>
                    <a:pt x="11906" y="22944"/>
                  </a:lnTo>
                  <a:lnTo>
                    <a:pt x="11979" y="23136"/>
                  </a:lnTo>
                  <a:lnTo>
                    <a:pt x="12063" y="23329"/>
                  </a:lnTo>
                  <a:lnTo>
                    <a:pt x="12159" y="23522"/>
                  </a:lnTo>
                  <a:lnTo>
                    <a:pt x="12256" y="23703"/>
                  </a:lnTo>
                  <a:lnTo>
                    <a:pt x="12352" y="23884"/>
                  </a:lnTo>
                  <a:lnTo>
                    <a:pt x="12473" y="24052"/>
                  </a:lnTo>
                  <a:lnTo>
                    <a:pt x="12581" y="24221"/>
                  </a:lnTo>
                  <a:lnTo>
                    <a:pt x="12714" y="24378"/>
                  </a:lnTo>
                  <a:lnTo>
                    <a:pt x="12846" y="24534"/>
                  </a:lnTo>
                  <a:lnTo>
                    <a:pt x="12979" y="24691"/>
                  </a:lnTo>
                  <a:lnTo>
                    <a:pt x="13123" y="24835"/>
                  </a:lnTo>
                  <a:lnTo>
                    <a:pt x="13280" y="24968"/>
                  </a:lnTo>
                  <a:lnTo>
                    <a:pt x="13425" y="25101"/>
                  </a:lnTo>
                  <a:lnTo>
                    <a:pt x="13593" y="25221"/>
                  </a:lnTo>
                  <a:lnTo>
                    <a:pt x="13750" y="25342"/>
                  </a:lnTo>
                  <a:lnTo>
                    <a:pt x="13931" y="25450"/>
                  </a:lnTo>
                  <a:lnTo>
                    <a:pt x="14100" y="25558"/>
                  </a:lnTo>
                  <a:lnTo>
                    <a:pt x="14280" y="25655"/>
                  </a:lnTo>
                  <a:lnTo>
                    <a:pt x="14461" y="25739"/>
                  </a:lnTo>
                  <a:lnTo>
                    <a:pt x="14654" y="25824"/>
                  </a:lnTo>
                  <a:lnTo>
                    <a:pt x="14847" y="25896"/>
                  </a:lnTo>
                  <a:lnTo>
                    <a:pt x="15039" y="25968"/>
                  </a:lnTo>
                  <a:lnTo>
                    <a:pt x="15244" y="26028"/>
                  </a:lnTo>
                  <a:lnTo>
                    <a:pt x="15437" y="26077"/>
                  </a:lnTo>
                  <a:lnTo>
                    <a:pt x="15642" y="26113"/>
                  </a:lnTo>
                  <a:lnTo>
                    <a:pt x="15859" y="26149"/>
                  </a:lnTo>
                  <a:lnTo>
                    <a:pt x="16064" y="26173"/>
                  </a:lnTo>
                  <a:lnTo>
                    <a:pt x="16281" y="26185"/>
                  </a:lnTo>
                  <a:lnTo>
                    <a:pt x="19076" y="26185"/>
                  </a:lnTo>
                  <a:lnTo>
                    <a:pt x="19317" y="26161"/>
                  </a:lnTo>
                  <a:lnTo>
                    <a:pt x="19570" y="26125"/>
                  </a:lnTo>
                  <a:lnTo>
                    <a:pt x="19799" y="26089"/>
                  </a:lnTo>
                  <a:lnTo>
                    <a:pt x="20040" y="26028"/>
                  </a:lnTo>
                  <a:lnTo>
                    <a:pt x="20269" y="25968"/>
                  </a:lnTo>
                  <a:lnTo>
                    <a:pt x="20498" y="25896"/>
                  </a:lnTo>
                  <a:lnTo>
                    <a:pt x="20715" y="25799"/>
                  </a:lnTo>
                  <a:lnTo>
                    <a:pt x="20932" y="25703"/>
                  </a:lnTo>
                  <a:lnTo>
                    <a:pt x="21137" y="25595"/>
                  </a:lnTo>
                  <a:lnTo>
                    <a:pt x="21342" y="25486"/>
                  </a:lnTo>
                  <a:lnTo>
                    <a:pt x="21546" y="25354"/>
                  </a:lnTo>
                  <a:lnTo>
                    <a:pt x="21727" y="25221"/>
                  </a:lnTo>
                  <a:lnTo>
                    <a:pt x="21920" y="25076"/>
                  </a:lnTo>
                  <a:lnTo>
                    <a:pt x="22089" y="24920"/>
                  </a:lnTo>
                  <a:lnTo>
                    <a:pt x="22257" y="24763"/>
                  </a:lnTo>
                  <a:lnTo>
                    <a:pt x="22426" y="24594"/>
                  </a:lnTo>
                  <a:lnTo>
                    <a:pt x="22571" y="24414"/>
                  </a:lnTo>
                  <a:lnTo>
                    <a:pt x="22715" y="24233"/>
                  </a:lnTo>
                  <a:lnTo>
                    <a:pt x="22860" y="24040"/>
                  </a:lnTo>
                  <a:lnTo>
                    <a:pt x="22980" y="23847"/>
                  </a:lnTo>
                  <a:lnTo>
                    <a:pt x="23101" y="23643"/>
                  </a:lnTo>
                  <a:lnTo>
                    <a:pt x="23209" y="23438"/>
                  </a:lnTo>
                  <a:lnTo>
                    <a:pt x="23306" y="23221"/>
                  </a:lnTo>
                  <a:lnTo>
                    <a:pt x="23390" y="23004"/>
                  </a:lnTo>
                  <a:lnTo>
                    <a:pt x="23462" y="22775"/>
                  </a:lnTo>
                  <a:lnTo>
                    <a:pt x="23535" y="22546"/>
                  </a:lnTo>
                  <a:lnTo>
                    <a:pt x="23583" y="22305"/>
                  </a:lnTo>
                  <a:lnTo>
                    <a:pt x="23631" y="22064"/>
                  </a:lnTo>
                  <a:lnTo>
                    <a:pt x="23655" y="21823"/>
                  </a:lnTo>
                  <a:lnTo>
                    <a:pt x="23679" y="21582"/>
                  </a:lnTo>
                  <a:lnTo>
                    <a:pt x="23679" y="21329"/>
                  </a:lnTo>
                  <a:lnTo>
                    <a:pt x="15558" y="2856"/>
                  </a:lnTo>
                  <a:lnTo>
                    <a:pt x="15401" y="2543"/>
                  </a:lnTo>
                  <a:lnTo>
                    <a:pt x="15232" y="2242"/>
                  </a:lnTo>
                  <a:lnTo>
                    <a:pt x="15039" y="1952"/>
                  </a:lnTo>
                  <a:lnTo>
                    <a:pt x="14823" y="1675"/>
                  </a:lnTo>
                  <a:lnTo>
                    <a:pt x="14594" y="1422"/>
                  </a:lnTo>
                  <a:lnTo>
                    <a:pt x="14341" y="1193"/>
                  </a:lnTo>
                  <a:lnTo>
                    <a:pt x="14075" y="976"/>
                  </a:lnTo>
                  <a:lnTo>
                    <a:pt x="13798" y="784"/>
                  </a:lnTo>
                  <a:lnTo>
                    <a:pt x="13509" y="603"/>
                  </a:lnTo>
                  <a:lnTo>
                    <a:pt x="13208" y="446"/>
                  </a:lnTo>
                  <a:lnTo>
                    <a:pt x="12882" y="314"/>
                  </a:lnTo>
                  <a:lnTo>
                    <a:pt x="12569" y="205"/>
                  </a:lnTo>
                  <a:lnTo>
                    <a:pt x="12232" y="121"/>
                  </a:lnTo>
                  <a:lnTo>
                    <a:pt x="11894" y="61"/>
                  </a:lnTo>
                  <a:lnTo>
                    <a:pt x="11545" y="12"/>
                  </a:lnTo>
                  <a:lnTo>
                    <a:pt x="1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p17"/>
            <p:cNvSpPr/>
            <p:nvPr/>
          </p:nvSpPr>
          <p:spPr>
            <a:xfrm>
              <a:off x="1661915" y="3839689"/>
              <a:ext cx="142549" cy="451444"/>
            </a:xfrm>
            <a:custGeom>
              <a:avLst/>
              <a:gdLst/>
              <a:ahLst/>
              <a:cxnLst/>
              <a:rect l="l" t="t" r="r" b="b"/>
              <a:pathLst>
                <a:path w="2953" h="9352" extrusionOk="0">
                  <a:moveTo>
                    <a:pt x="2941" y="0"/>
                  </a:moveTo>
                  <a:lnTo>
                    <a:pt x="1" y="6194"/>
                  </a:lnTo>
                  <a:lnTo>
                    <a:pt x="663" y="9351"/>
                  </a:lnTo>
                  <a:lnTo>
                    <a:pt x="772" y="9098"/>
                  </a:lnTo>
                  <a:lnTo>
                    <a:pt x="1037" y="8411"/>
                  </a:lnTo>
                  <a:lnTo>
                    <a:pt x="1218" y="7941"/>
                  </a:lnTo>
                  <a:lnTo>
                    <a:pt x="1410" y="7375"/>
                  </a:lnTo>
                  <a:lnTo>
                    <a:pt x="1627" y="6760"/>
                  </a:lnTo>
                  <a:lnTo>
                    <a:pt x="1844" y="6086"/>
                  </a:lnTo>
                  <a:lnTo>
                    <a:pt x="2061" y="5363"/>
                  </a:lnTo>
                  <a:lnTo>
                    <a:pt x="2266" y="4603"/>
                  </a:lnTo>
                  <a:lnTo>
                    <a:pt x="2459" y="3832"/>
                  </a:lnTo>
                  <a:lnTo>
                    <a:pt x="2627" y="3049"/>
                  </a:lnTo>
                  <a:lnTo>
                    <a:pt x="2712" y="2651"/>
                  </a:lnTo>
                  <a:lnTo>
                    <a:pt x="2772" y="2254"/>
                  </a:lnTo>
                  <a:lnTo>
                    <a:pt x="2832" y="1868"/>
                  </a:lnTo>
                  <a:lnTo>
                    <a:pt x="2881" y="1482"/>
                  </a:lnTo>
                  <a:lnTo>
                    <a:pt x="2917" y="1097"/>
                  </a:lnTo>
                  <a:lnTo>
                    <a:pt x="2941" y="723"/>
                  </a:lnTo>
                  <a:lnTo>
                    <a:pt x="2953" y="350"/>
                  </a:lnTo>
                  <a:lnTo>
                    <a:pt x="2941" y="0"/>
                  </a:lnTo>
                  <a:close/>
                </a:path>
              </a:pathLst>
            </a:custGeom>
            <a:solidFill>
              <a:srgbClr val="114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6;p17"/>
            <p:cNvSpPr/>
            <p:nvPr/>
          </p:nvSpPr>
          <p:spPr>
            <a:xfrm>
              <a:off x="1532783" y="3776837"/>
              <a:ext cx="302524" cy="629473"/>
            </a:xfrm>
            <a:custGeom>
              <a:avLst/>
              <a:gdLst/>
              <a:ahLst/>
              <a:cxnLst/>
              <a:rect l="l" t="t" r="r" b="b"/>
              <a:pathLst>
                <a:path w="6267" h="13040" extrusionOk="0">
                  <a:moveTo>
                    <a:pt x="6194" y="1"/>
                  </a:moveTo>
                  <a:lnTo>
                    <a:pt x="0" y="13003"/>
                  </a:lnTo>
                  <a:lnTo>
                    <a:pt x="85" y="13039"/>
                  </a:lnTo>
                  <a:lnTo>
                    <a:pt x="6266" y="37"/>
                  </a:lnTo>
                  <a:lnTo>
                    <a:pt x="6194" y="1"/>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7;p17"/>
            <p:cNvSpPr/>
            <p:nvPr/>
          </p:nvSpPr>
          <p:spPr>
            <a:xfrm>
              <a:off x="1164552" y="3534310"/>
              <a:ext cx="333949" cy="738762"/>
            </a:xfrm>
            <a:custGeom>
              <a:avLst/>
              <a:gdLst/>
              <a:ahLst/>
              <a:cxnLst/>
              <a:rect l="l" t="t" r="r" b="b"/>
              <a:pathLst>
                <a:path w="6918" h="15304" extrusionOk="0">
                  <a:moveTo>
                    <a:pt x="6845" y="0"/>
                  </a:moveTo>
                  <a:lnTo>
                    <a:pt x="1" y="15267"/>
                  </a:lnTo>
                  <a:lnTo>
                    <a:pt x="85" y="15304"/>
                  </a:lnTo>
                  <a:lnTo>
                    <a:pt x="6917" y="36"/>
                  </a:lnTo>
                  <a:lnTo>
                    <a:pt x="6845"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8;p17"/>
            <p:cNvSpPr/>
            <p:nvPr/>
          </p:nvSpPr>
          <p:spPr>
            <a:xfrm>
              <a:off x="1231460" y="4189287"/>
              <a:ext cx="301944" cy="123336"/>
            </a:xfrm>
            <a:custGeom>
              <a:avLst/>
              <a:gdLst/>
              <a:ahLst/>
              <a:cxnLst/>
              <a:rect l="l" t="t" r="r" b="b"/>
              <a:pathLst>
                <a:path w="6255" h="2555" extrusionOk="0">
                  <a:moveTo>
                    <a:pt x="868" y="0"/>
                  </a:moveTo>
                  <a:lnTo>
                    <a:pt x="434" y="12"/>
                  </a:lnTo>
                  <a:lnTo>
                    <a:pt x="217" y="24"/>
                  </a:lnTo>
                  <a:lnTo>
                    <a:pt x="1" y="49"/>
                  </a:lnTo>
                  <a:lnTo>
                    <a:pt x="13" y="145"/>
                  </a:lnTo>
                  <a:lnTo>
                    <a:pt x="434" y="97"/>
                  </a:lnTo>
                  <a:lnTo>
                    <a:pt x="868" y="97"/>
                  </a:lnTo>
                  <a:lnTo>
                    <a:pt x="1302" y="109"/>
                  </a:lnTo>
                  <a:lnTo>
                    <a:pt x="1724" y="157"/>
                  </a:lnTo>
                  <a:lnTo>
                    <a:pt x="2157" y="217"/>
                  </a:lnTo>
                  <a:lnTo>
                    <a:pt x="2579" y="314"/>
                  </a:lnTo>
                  <a:lnTo>
                    <a:pt x="2989" y="434"/>
                  </a:lnTo>
                  <a:lnTo>
                    <a:pt x="3399" y="579"/>
                  </a:lnTo>
                  <a:lnTo>
                    <a:pt x="3796" y="760"/>
                  </a:lnTo>
                  <a:lnTo>
                    <a:pt x="4182" y="952"/>
                  </a:lnTo>
                  <a:lnTo>
                    <a:pt x="4555" y="1157"/>
                  </a:lnTo>
                  <a:lnTo>
                    <a:pt x="4917" y="1398"/>
                  </a:lnTo>
                  <a:lnTo>
                    <a:pt x="5266" y="1663"/>
                  </a:lnTo>
                  <a:lnTo>
                    <a:pt x="5592" y="1940"/>
                  </a:lnTo>
                  <a:lnTo>
                    <a:pt x="5905" y="2242"/>
                  </a:lnTo>
                  <a:lnTo>
                    <a:pt x="6194" y="2555"/>
                  </a:lnTo>
                  <a:lnTo>
                    <a:pt x="6254" y="2495"/>
                  </a:lnTo>
                  <a:lnTo>
                    <a:pt x="6122" y="2338"/>
                  </a:lnTo>
                  <a:lnTo>
                    <a:pt x="5965" y="2169"/>
                  </a:lnTo>
                  <a:lnTo>
                    <a:pt x="5652" y="1868"/>
                  </a:lnTo>
                  <a:lnTo>
                    <a:pt x="5327" y="1591"/>
                  </a:lnTo>
                  <a:lnTo>
                    <a:pt x="4977" y="1326"/>
                  </a:lnTo>
                  <a:lnTo>
                    <a:pt x="4604" y="1085"/>
                  </a:lnTo>
                  <a:lnTo>
                    <a:pt x="4230" y="868"/>
                  </a:lnTo>
                  <a:lnTo>
                    <a:pt x="3832" y="675"/>
                  </a:lnTo>
                  <a:lnTo>
                    <a:pt x="3435" y="506"/>
                  </a:lnTo>
                  <a:lnTo>
                    <a:pt x="3013" y="350"/>
                  </a:lnTo>
                  <a:lnTo>
                    <a:pt x="2591" y="229"/>
                  </a:lnTo>
                  <a:lnTo>
                    <a:pt x="2170" y="133"/>
                  </a:lnTo>
                  <a:lnTo>
                    <a:pt x="1736" y="61"/>
                  </a:lnTo>
                  <a:lnTo>
                    <a:pt x="1302" y="24"/>
                  </a:lnTo>
                  <a:lnTo>
                    <a:pt x="868"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9;p17"/>
            <p:cNvSpPr/>
            <p:nvPr/>
          </p:nvSpPr>
          <p:spPr>
            <a:xfrm>
              <a:off x="1483930" y="3838531"/>
              <a:ext cx="233880" cy="473505"/>
            </a:xfrm>
            <a:custGeom>
              <a:avLst/>
              <a:gdLst/>
              <a:ahLst/>
              <a:cxnLst/>
              <a:rect l="l" t="t" r="r" b="b"/>
              <a:pathLst>
                <a:path w="4845" h="9809" extrusionOk="0">
                  <a:moveTo>
                    <a:pt x="4772" y="0"/>
                  </a:moveTo>
                  <a:lnTo>
                    <a:pt x="0" y="9773"/>
                  </a:lnTo>
                  <a:lnTo>
                    <a:pt x="85" y="9809"/>
                  </a:lnTo>
                  <a:lnTo>
                    <a:pt x="4844" y="36"/>
                  </a:lnTo>
                  <a:lnTo>
                    <a:pt x="4772" y="0"/>
                  </a:lnTo>
                  <a:close/>
                </a:path>
              </a:pathLst>
            </a:custGeom>
            <a:solidFill>
              <a:srgbClr val="422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p17"/>
            <p:cNvSpPr/>
            <p:nvPr/>
          </p:nvSpPr>
          <p:spPr>
            <a:xfrm>
              <a:off x="1634592" y="3362118"/>
              <a:ext cx="245514" cy="287945"/>
            </a:xfrm>
            <a:custGeom>
              <a:avLst/>
              <a:gdLst/>
              <a:ahLst/>
              <a:cxnLst/>
              <a:rect l="l" t="t" r="r" b="b"/>
              <a:pathLst>
                <a:path w="5086" h="5965" extrusionOk="0">
                  <a:moveTo>
                    <a:pt x="2157" y="0"/>
                  </a:moveTo>
                  <a:lnTo>
                    <a:pt x="1832" y="12"/>
                  </a:lnTo>
                  <a:lnTo>
                    <a:pt x="1555" y="24"/>
                  </a:lnTo>
                  <a:lnTo>
                    <a:pt x="1302" y="60"/>
                  </a:lnTo>
                  <a:lnTo>
                    <a:pt x="1085" y="97"/>
                  </a:lnTo>
                  <a:lnTo>
                    <a:pt x="880" y="145"/>
                  </a:lnTo>
                  <a:lnTo>
                    <a:pt x="711" y="205"/>
                  </a:lnTo>
                  <a:lnTo>
                    <a:pt x="567" y="277"/>
                  </a:lnTo>
                  <a:lnTo>
                    <a:pt x="446" y="350"/>
                  </a:lnTo>
                  <a:lnTo>
                    <a:pt x="338" y="422"/>
                  </a:lnTo>
                  <a:lnTo>
                    <a:pt x="253" y="506"/>
                  </a:lnTo>
                  <a:lnTo>
                    <a:pt x="181" y="579"/>
                  </a:lnTo>
                  <a:lnTo>
                    <a:pt x="121" y="675"/>
                  </a:lnTo>
                  <a:lnTo>
                    <a:pt x="73" y="759"/>
                  </a:lnTo>
                  <a:lnTo>
                    <a:pt x="36" y="844"/>
                  </a:lnTo>
                  <a:lnTo>
                    <a:pt x="0" y="1012"/>
                  </a:lnTo>
                  <a:lnTo>
                    <a:pt x="97" y="1061"/>
                  </a:lnTo>
                  <a:lnTo>
                    <a:pt x="193" y="1109"/>
                  </a:lnTo>
                  <a:lnTo>
                    <a:pt x="277" y="1169"/>
                  </a:lnTo>
                  <a:lnTo>
                    <a:pt x="362" y="1241"/>
                  </a:lnTo>
                  <a:lnTo>
                    <a:pt x="446" y="1314"/>
                  </a:lnTo>
                  <a:lnTo>
                    <a:pt x="518" y="1386"/>
                  </a:lnTo>
                  <a:lnTo>
                    <a:pt x="651" y="1555"/>
                  </a:lnTo>
                  <a:lnTo>
                    <a:pt x="771" y="1747"/>
                  </a:lnTo>
                  <a:lnTo>
                    <a:pt x="880" y="1952"/>
                  </a:lnTo>
                  <a:lnTo>
                    <a:pt x="964" y="2181"/>
                  </a:lnTo>
                  <a:lnTo>
                    <a:pt x="1037" y="2410"/>
                  </a:lnTo>
                  <a:lnTo>
                    <a:pt x="1097" y="2651"/>
                  </a:lnTo>
                  <a:lnTo>
                    <a:pt x="1145" y="2892"/>
                  </a:lnTo>
                  <a:lnTo>
                    <a:pt x="1181" y="3145"/>
                  </a:lnTo>
                  <a:lnTo>
                    <a:pt x="1193" y="3386"/>
                  </a:lnTo>
                  <a:lnTo>
                    <a:pt x="1205" y="3639"/>
                  </a:lnTo>
                  <a:lnTo>
                    <a:pt x="1205" y="3880"/>
                  </a:lnTo>
                  <a:lnTo>
                    <a:pt x="1193" y="4109"/>
                  </a:lnTo>
                  <a:lnTo>
                    <a:pt x="1181" y="4338"/>
                  </a:lnTo>
                  <a:lnTo>
                    <a:pt x="1181" y="4435"/>
                  </a:lnTo>
                  <a:lnTo>
                    <a:pt x="1193" y="4531"/>
                  </a:lnTo>
                  <a:lnTo>
                    <a:pt x="1229" y="4615"/>
                  </a:lnTo>
                  <a:lnTo>
                    <a:pt x="1290" y="4700"/>
                  </a:lnTo>
                  <a:lnTo>
                    <a:pt x="1350" y="4760"/>
                  </a:lnTo>
                  <a:lnTo>
                    <a:pt x="1422" y="4820"/>
                  </a:lnTo>
                  <a:lnTo>
                    <a:pt x="1519" y="4856"/>
                  </a:lnTo>
                  <a:lnTo>
                    <a:pt x="1615" y="4880"/>
                  </a:lnTo>
                  <a:lnTo>
                    <a:pt x="1952" y="4917"/>
                  </a:lnTo>
                  <a:lnTo>
                    <a:pt x="1952" y="5013"/>
                  </a:lnTo>
                  <a:lnTo>
                    <a:pt x="1976" y="5109"/>
                  </a:lnTo>
                  <a:lnTo>
                    <a:pt x="2013" y="5182"/>
                  </a:lnTo>
                  <a:lnTo>
                    <a:pt x="2073" y="5266"/>
                  </a:lnTo>
                  <a:lnTo>
                    <a:pt x="2133" y="5326"/>
                  </a:lnTo>
                  <a:lnTo>
                    <a:pt x="2205" y="5375"/>
                  </a:lnTo>
                  <a:lnTo>
                    <a:pt x="2290" y="5411"/>
                  </a:lnTo>
                  <a:lnTo>
                    <a:pt x="2386" y="5435"/>
                  </a:lnTo>
                  <a:lnTo>
                    <a:pt x="3061" y="5519"/>
                  </a:lnTo>
                  <a:lnTo>
                    <a:pt x="3061" y="5603"/>
                  </a:lnTo>
                  <a:lnTo>
                    <a:pt x="3085" y="5676"/>
                  </a:lnTo>
                  <a:lnTo>
                    <a:pt x="3121" y="5748"/>
                  </a:lnTo>
                  <a:lnTo>
                    <a:pt x="3169" y="5808"/>
                  </a:lnTo>
                  <a:lnTo>
                    <a:pt x="3230" y="5857"/>
                  </a:lnTo>
                  <a:lnTo>
                    <a:pt x="3302" y="5905"/>
                  </a:lnTo>
                  <a:lnTo>
                    <a:pt x="3374" y="5929"/>
                  </a:lnTo>
                  <a:lnTo>
                    <a:pt x="3447" y="5941"/>
                  </a:lnTo>
                  <a:lnTo>
                    <a:pt x="3736" y="5965"/>
                  </a:lnTo>
                  <a:lnTo>
                    <a:pt x="3820" y="5953"/>
                  </a:lnTo>
                  <a:lnTo>
                    <a:pt x="3892" y="5941"/>
                  </a:lnTo>
                  <a:lnTo>
                    <a:pt x="3965" y="5905"/>
                  </a:lnTo>
                  <a:lnTo>
                    <a:pt x="4037" y="5869"/>
                  </a:lnTo>
                  <a:lnTo>
                    <a:pt x="4085" y="5808"/>
                  </a:lnTo>
                  <a:lnTo>
                    <a:pt x="4133" y="5748"/>
                  </a:lnTo>
                  <a:lnTo>
                    <a:pt x="4157" y="5664"/>
                  </a:lnTo>
                  <a:lnTo>
                    <a:pt x="4182" y="5591"/>
                  </a:lnTo>
                  <a:lnTo>
                    <a:pt x="4206" y="5326"/>
                  </a:lnTo>
                  <a:lnTo>
                    <a:pt x="4290" y="5338"/>
                  </a:lnTo>
                  <a:lnTo>
                    <a:pt x="4374" y="5338"/>
                  </a:lnTo>
                  <a:lnTo>
                    <a:pt x="4447" y="5326"/>
                  </a:lnTo>
                  <a:lnTo>
                    <a:pt x="4519" y="5314"/>
                  </a:lnTo>
                  <a:lnTo>
                    <a:pt x="4591" y="5290"/>
                  </a:lnTo>
                  <a:lnTo>
                    <a:pt x="4664" y="5254"/>
                  </a:lnTo>
                  <a:lnTo>
                    <a:pt x="4724" y="5218"/>
                  </a:lnTo>
                  <a:lnTo>
                    <a:pt x="4796" y="5182"/>
                  </a:lnTo>
                  <a:lnTo>
                    <a:pt x="4844" y="5121"/>
                  </a:lnTo>
                  <a:lnTo>
                    <a:pt x="4893" y="5073"/>
                  </a:lnTo>
                  <a:lnTo>
                    <a:pt x="4941" y="5013"/>
                  </a:lnTo>
                  <a:lnTo>
                    <a:pt x="4989" y="4941"/>
                  </a:lnTo>
                  <a:lnTo>
                    <a:pt x="5013" y="4880"/>
                  </a:lnTo>
                  <a:lnTo>
                    <a:pt x="5037" y="4808"/>
                  </a:lnTo>
                  <a:lnTo>
                    <a:pt x="5061" y="4724"/>
                  </a:lnTo>
                  <a:lnTo>
                    <a:pt x="5073" y="4639"/>
                  </a:lnTo>
                  <a:lnTo>
                    <a:pt x="5085" y="4398"/>
                  </a:lnTo>
                  <a:lnTo>
                    <a:pt x="5085" y="4170"/>
                  </a:lnTo>
                  <a:lnTo>
                    <a:pt x="5085" y="3929"/>
                  </a:lnTo>
                  <a:lnTo>
                    <a:pt x="5073" y="3700"/>
                  </a:lnTo>
                  <a:lnTo>
                    <a:pt x="5049" y="3471"/>
                  </a:lnTo>
                  <a:lnTo>
                    <a:pt x="5013" y="3254"/>
                  </a:lnTo>
                  <a:lnTo>
                    <a:pt x="4977" y="3037"/>
                  </a:lnTo>
                  <a:lnTo>
                    <a:pt x="4929" y="2820"/>
                  </a:lnTo>
                  <a:lnTo>
                    <a:pt x="4868" y="2615"/>
                  </a:lnTo>
                  <a:lnTo>
                    <a:pt x="4808" y="2422"/>
                  </a:lnTo>
                  <a:lnTo>
                    <a:pt x="4736" y="2229"/>
                  </a:lnTo>
                  <a:lnTo>
                    <a:pt x="4664" y="2037"/>
                  </a:lnTo>
                  <a:lnTo>
                    <a:pt x="4579" y="1856"/>
                  </a:lnTo>
                  <a:lnTo>
                    <a:pt x="4483" y="1675"/>
                  </a:lnTo>
                  <a:lnTo>
                    <a:pt x="4386" y="1506"/>
                  </a:lnTo>
                  <a:lnTo>
                    <a:pt x="4290" y="1350"/>
                  </a:lnTo>
                  <a:lnTo>
                    <a:pt x="4182" y="1193"/>
                  </a:lnTo>
                  <a:lnTo>
                    <a:pt x="4073" y="1049"/>
                  </a:lnTo>
                  <a:lnTo>
                    <a:pt x="3953" y="916"/>
                  </a:lnTo>
                  <a:lnTo>
                    <a:pt x="3832" y="783"/>
                  </a:lnTo>
                  <a:lnTo>
                    <a:pt x="3712" y="663"/>
                  </a:lnTo>
                  <a:lnTo>
                    <a:pt x="3579" y="555"/>
                  </a:lnTo>
                  <a:lnTo>
                    <a:pt x="3447" y="458"/>
                  </a:lnTo>
                  <a:lnTo>
                    <a:pt x="3314" y="362"/>
                  </a:lnTo>
                  <a:lnTo>
                    <a:pt x="3181" y="277"/>
                  </a:lnTo>
                  <a:lnTo>
                    <a:pt x="3037" y="205"/>
                  </a:lnTo>
                  <a:lnTo>
                    <a:pt x="2892" y="145"/>
                  </a:lnTo>
                  <a:lnTo>
                    <a:pt x="2748" y="97"/>
                  </a:lnTo>
                  <a:lnTo>
                    <a:pt x="2603" y="60"/>
                  </a:lnTo>
                  <a:lnTo>
                    <a:pt x="2458" y="24"/>
                  </a:lnTo>
                  <a:lnTo>
                    <a:pt x="2302" y="12"/>
                  </a:lnTo>
                  <a:lnTo>
                    <a:pt x="2157" y="0"/>
                  </a:lnTo>
                  <a:close/>
                </a:path>
              </a:pathLst>
            </a:custGeom>
            <a:solidFill>
              <a:srgbClr val="F2C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1;p17"/>
            <p:cNvSpPr/>
            <p:nvPr/>
          </p:nvSpPr>
          <p:spPr>
            <a:xfrm>
              <a:off x="1636330" y="3360381"/>
              <a:ext cx="246093" cy="291469"/>
            </a:xfrm>
            <a:custGeom>
              <a:avLst/>
              <a:gdLst/>
              <a:ahLst/>
              <a:cxnLst/>
              <a:rect l="l" t="t" r="r" b="b"/>
              <a:pathLst>
                <a:path w="5098" h="6038" extrusionOk="0">
                  <a:moveTo>
                    <a:pt x="2121" y="0"/>
                  </a:moveTo>
                  <a:lnTo>
                    <a:pt x="1699" y="12"/>
                  </a:lnTo>
                  <a:lnTo>
                    <a:pt x="1314" y="48"/>
                  </a:lnTo>
                  <a:lnTo>
                    <a:pt x="1145" y="72"/>
                  </a:lnTo>
                  <a:lnTo>
                    <a:pt x="988" y="109"/>
                  </a:lnTo>
                  <a:lnTo>
                    <a:pt x="832" y="145"/>
                  </a:lnTo>
                  <a:lnTo>
                    <a:pt x="699" y="193"/>
                  </a:lnTo>
                  <a:lnTo>
                    <a:pt x="579" y="241"/>
                  </a:lnTo>
                  <a:lnTo>
                    <a:pt x="458" y="301"/>
                  </a:lnTo>
                  <a:lnTo>
                    <a:pt x="350" y="362"/>
                  </a:lnTo>
                  <a:lnTo>
                    <a:pt x="265" y="434"/>
                  </a:lnTo>
                  <a:lnTo>
                    <a:pt x="181" y="518"/>
                  </a:lnTo>
                  <a:lnTo>
                    <a:pt x="109" y="591"/>
                  </a:lnTo>
                  <a:lnTo>
                    <a:pt x="49" y="687"/>
                  </a:lnTo>
                  <a:lnTo>
                    <a:pt x="0" y="783"/>
                  </a:lnTo>
                  <a:lnTo>
                    <a:pt x="73" y="819"/>
                  </a:lnTo>
                  <a:lnTo>
                    <a:pt x="121" y="723"/>
                  </a:lnTo>
                  <a:lnTo>
                    <a:pt x="181" y="639"/>
                  </a:lnTo>
                  <a:lnTo>
                    <a:pt x="253" y="566"/>
                  </a:lnTo>
                  <a:lnTo>
                    <a:pt x="326" y="494"/>
                  </a:lnTo>
                  <a:lnTo>
                    <a:pt x="422" y="434"/>
                  </a:lnTo>
                  <a:lnTo>
                    <a:pt x="519" y="374"/>
                  </a:lnTo>
                  <a:lnTo>
                    <a:pt x="627" y="313"/>
                  </a:lnTo>
                  <a:lnTo>
                    <a:pt x="747" y="265"/>
                  </a:lnTo>
                  <a:lnTo>
                    <a:pt x="880" y="229"/>
                  </a:lnTo>
                  <a:lnTo>
                    <a:pt x="1025" y="181"/>
                  </a:lnTo>
                  <a:lnTo>
                    <a:pt x="1181" y="157"/>
                  </a:lnTo>
                  <a:lnTo>
                    <a:pt x="1338" y="133"/>
                  </a:lnTo>
                  <a:lnTo>
                    <a:pt x="1711" y="96"/>
                  </a:lnTo>
                  <a:lnTo>
                    <a:pt x="2121" y="84"/>
                  </a:lnTo>
                  <a:lnTo>
                    <a:pt x="2266" y="96"/>
                  </a:lnTo>
                  <a:lnTo>
                    <a:pt x="2422" y="109"/>
                  </a:lnTo>
                  <a:lnTo>
                    <a:pt x="2579" y="145"/>
                  </a:lnTo>
                  <a:lnTo>
                    <a:pt x="2724" y="181"/>
                  </a:lnTo>
                  <a:lnTo>
                    <a:pt x="2880" y="241"/>
                  </a:lnTo>
                  <a:lnTo>
                    <a:pt x="3025" y="313"/>
                  </a:lnTo>
                  <a:lnTo>
                    <a:pt x="3170" y="386"/>
                  </a:lnTo>
                  <a:lnTo>
                    <a:pt x="3314" y="482"/>
                  </a:lnTo>
                  <a:lnTo>
                    <a:pt x="3459" y="578"/>
                  </a:lnTo>
                  <a:lnTo>
                    <a:pt x="3591" y="699"/>
                  </a:lnTo>
                  <a:lnTo>
                    <a:pt x="3724" y="819"/>
                  </a:lnTo>
                  <a:lnTo>
                    <a:pt x="3856" y="952"/>
                  </a:lnTo>
                  <a:lnTo>
                    <a:pt x="3977" y="1085"/>
                  </a:lnTo>
                  <a:lnTo>
                    <a:pt x="4097" y="1241"/>
                  </a:lnTo>
                  <a:lnTo>
                    <a:pt x="4218" y="1398"/>
                  </a:lnTo>
                  <a:lnTo>
                    <a:pt x="4314" y="1579"/>
                  </a:lnTo>
                  <a:lnTo>
                    <a:pt x="4483" y="1868"/>
                  </a:lnTo>
                  <a:lnTo>
                    <a:pt x="4616" y="2181"/>
                  </a:lnTo>
                  <a:lnTo>
                    <a:pt x="4736" y="2494"/>
                  </a:lnTo>
                  <a:lnTo>
                    <a:pt x="4844" y="2832"/>
                  </a:lnTo>
                  <a:lnTo>
                    <a:pt x="4893" y="3061"/>
                  </a:lnTo>
                  <a:lnTo>
                    <a:pt x="4929" y="3278"/>
                  </a:lnTo>
                  <a:lnTo>
                    <a:pt x="4965" y="3507"/>
                  </a:lnTo>
                  <a:lnTo>
                    <a:pt x="4989" y="3736"/>
                  </a:lnTo>
                  <a:lnTo>
                    <a:pt x="5001" y="3977"/>
                  </a:lnTo>
                  <a:lnTo>
                    <a:pt x="5013" y="4206"/>
                  </a:lnTo>
                  <a:lnTo>
                    <a:pt x="5001" y="4447"/>
                  </a:lnTo>
                  <a:lnTo>
                    <a:pt x="4989" y="4675"/>
                  </a:lnTo>
                  <a:lnTo>
                    <a:pt x="4977" y="4748"/>
                  </a:lnTo>
                  <a:lnTo>
                    <a:pt x="4965" y="4820"/>
                  </a:lnTo>
                  <a:lnTo>
                    <a:pt x="4941" y="4892"/>
                  </a:lnTo>
                  <a:lnTo>
                    <a:pt x="4917" y="4953"/>
                  </a:lnTo>
                  <a:lnTo>
                    <a:pt x="4869" y="5013"/>
                  </a:lnTo>
                  <a:lnTo>
                    <a:pt x="4832" y="5073"/>
                  </a:lnTo>
                  <a:lnTo>
                    <a:pt x="4784" y="5133"/>
                  </a:lnTo>
                  <a:lnTo>
                    <a:pt x="4724" y="5182"/>
                  </a:lnTo>
                  <a:lnTo>
                    <a:pt x="4664" y="5218"/>
                  </a:lnTo>
                  <a:lnTo>
                    <a:pt x="4603" y="5254"/>
                  </a:lnTo>
                  <a:lnTo>
                    <a:pt x="4531" y="5290"/>
                  </a:lnTo>
                  <a:lnTo>
                    <a:pt x="4471" y="5302"/>
                  </a:lnTo>
                  <a:lnTo>
                    <a:pt x="4399" y="5326"/>
                  </a:lnTo>
                  <a:lnTo>
                    <a:pt x="4182" y="5326"/>
                  </a:lnTo>
                  <a:lnTo>
                    <a:pt x="4134" y="5314"/>
                  </a:lnTo>
                  <a:lnTo>
                    <a:pt x="4097" y="5615"/>
                  </a:lnTo>
                  <a:lnTo>
                    <a:pt x="4085" y="5688"/>
                  </a:lnTo>
                  <a:lnTo>
                    <a:pt x="4061" y="5760"/>
                  </a:lnTo>
                  <a:lnTo>
                    <a:pt x="4013" y="5820"/>
                  </a:lnTo>
                  <a:lnTo>
                    <a:pt x="3965" y="5868"/>
                  </a:lnTo>
                  <a:lnTo>
                    <a:pt x="3905" y="5905"/>
                  </a:lnTo>
                  <a:lnTo>
                    <a:pt x="3844" y="5929"/>
                  </a:lnTo>
                  <a:lnTo>
                    <a:pt x="3772" y="5953"/>
                  </a:lnTo>
                  <a:lnTo>
                    <a:pt x="3700" y="5953"/>
                  </a:lnTo>
                  <a:lnTo>
                    <a:pt x="3423" y="5929"/>
                  </a:lnTo>
                  <a:lnTo>
                    <a:pt x="3350" y="5917"/>
                  </a:lnTo>
                  <a:lnTo>
                    <a:pt x="3278" y="5893"/>
                  </a:lnTo>
                  <a:lnTo>
                    <a:pt x="3218" y="5856"/>
                  </a:lnTo>
                  <a:lnTo>
                    <a:pt x="3170" y="5808"/>
                  </a:lnTo>
                  <a:lnTo>
                    <a:pt x="3121" y="5760"/>
                  </a:lnTo>
                  <a:lnTo>
                    <a:pt x="3097" y="5700"/>
                  </a:lnTo>
                  <a:lnTo>
                    <a:pt x="3073" y="5627"/>
                  </a:lnTo>
                  <a:lnTo>
                    <a:pt x="3073" y="5555"/>
                  </a:lnTo>
                  <a:lnTo>
                    <a:pt x="3073" y="5519"/>
                  </a:lnTo>
                  <a:lnTo>
                    <a:pt x="2350" y="5423"/>
                  </a:lnTo>
                  <a:lnTo>
                    <a:pt x="2266" y="5411"/>
                  </a:lnTo>
                  <a:lnTo>
                    <a:pt x="2193" y="5374"/>
                  </a:lnTo>
                  <a:lnTo>
                    <a:pt x="2121" y="5326"/>
                  </a:lnTo>
                  <a:lnTo>
                    <a:pt x="2061" y="5266"/>
                  </a:lnTo>
                  <a:lnTo>
                    <a:pt x="2013" y="5206"/>
                  </a:lnTo>
                  <a:lnTo>
                    <a:pt x="1989" y="5121"/>
                  </a:lnTo>
                  <a:lnTo>
                    <a:pt x="1965" y="5049"/>
                  </a:lnTo>
                  <a:lnTo>
                    <a:pt x="1952" y="4953"/>
                  </a:lnTo>
                  <a:lnTo>
                    <a:pt x="1965" y="4916"/>
                  </a:lnTo>
                  <a:lnTo>
                    <a:pt x="1579" y="4868"/>
                  </a:lnTo>
                  <a:lnTo>
                    <a:pt x="1495" y="4844"/>
                  </a:lnTo>
                  <a:lnTo>
                    <a:pt x="1410" y="4808"/>
                  </a:lnTo>
                  <a:lnTo>
                    <a:pt x="1338" y="4760"/>
                  </a:lnTo>
                  <a:lnTo>
                    <a:pt x="1290" y="4700"/>
                  </a:lnTo>
                  <a:lnTo>
                    <a:pt x="1242" y="4627"/>
                  </a:lnTo>
                  <a:lnTo>
                    <a:pt x="1205" y="4555"/>
                  </a:lnTo>
                  <a:lnTo>
                    <a:pt x="1181" y="4471"/>
                  </a:lnTo>
                  <a:lnTo>
                    <a:pt x="1181" y="4374"/>
                  </a:lnTo>
                  <a:lnTo>
                    <a:pt x="1097" y="4362"/>
                  </a:lnTo>
                  <a:lnTo>
                    <a:pt x="1097" y="4471"/>
                  </a:lnTo>
                  <a:lnTo>
                    <a:pt x="1121" y="4579"/>
                  </a:lnTo>
                  <a:lnTo>
                    <a:pt x="1157" y="4675"/>
                  </a:lnTo>
                  <a:lnTo>
                    <a:pt x="1217" y="4760"/>
                  </a:lnTo>
                  <a:lnTo>
                    <a:pt x="1290" y="4832"/>
                  </a:lnTo>
                  <a:lnTo>
                    <a:pt x="1374" y="4892"/>
                  </a:lnTo>
                  <a:lnTo>
                    <a:pt x="1470" y="4929"/>
                  </a:lnTo>
                  <a:lnTo>
                    <a:pt x="1567" y="4953"/>
                  </a:lnTo>
                  <a:lnTo>
                    <a:pt x="1868" y="5001"/>
                  </a:lnTo>
                  <a:lnTo>
                    <a:pt x="1880" y="5097"/>
                  </a:lnTo>
                  <a:lnTo>
                    <a:pt x="1904" y="5182"/>
                  </a:lnTo>
                  <a:lnTo>
                    <a:pt x="1952" y="5266"/>
                  </a:lnTo>
                  <a:lnTo>
                    <a:pt x="2013" y="5338"/>
                  </a:lnTo>
                  <a:lnTo>
                    <a:pt x="2073" y="5398"/>
                  </a:lnTo>
                  <a:lnTo>
                    <a:pt x="2157" y="5459"/>
                  </a:lnTo>
                  <a:lnTo>
                    <a:pt x="2242" y="5495"/>
                  </a:lnTo>
                  <a:lnTo>
                    <a:pt x="2338" y="5507"/>
                  </a:lnTo>
                  <a:lnTo>
                    <a:pt x="2977" y="5591"/>
                  </a:lnTo>
                  <a:lnTo>
                    <a:pt x="3001" y="5676"/>
                  </a:lnTo>
                  <a:lnTo>
                    <a:pt x="3025" y="5760"/>
                  </a:lnTo>
                  <a:lnTo>
                    <a:pt x="3061" y="5820"/>
                  </a:lnTo>
                  <a:lnTo>
                    <a:pt x="3121" y="5893"/>
                  </a:lnTo>
                  <a:lnTo>
                    <a:pt x="3182" y="5941"/>
                  </a:lnTo>
                  <a:lnTo>
                    <a:pt x="3254" y="5977"/>
                  </a:lnTo>
                  <a:lnTo>
                    <a:pt x="3326" y="6001"/>
                  </a:lnTo>
                  <a:lnTo>
                    <a:pt x="3411" y="6025"/>
                  </a:lnTo>
                  <a:lnTo>
                    <a:pt x="3700" y="6037"/>
                  </a:lnTo>
                  <a:lnTo>
                    <a:pt x="3808" y="6037"/>
                  </a:lnTo>
                  <a:lnTo>
                    <a:pt x="3893" y="6013"/>
                  </a:lnTo>
                  <a:lnTo>
                    <a:pt x="3965" y="5977"/>
                  </a:lnTo>
                  <a:lnTo>
                    <a:pt x="4037" y="5929"/>
                  </a:lnTo>
                  <a:lnTo>
                    <a:pt x="4097" y="5868"/>
                  </a:lnTo>
                  <a:lnTo>
                    <a:pt x="4134" y="5796"/>
                  </a:lnTo>
                  <a:lnTo>
                    <a:pt x="4170" y="5712"/>
                  </a:lnTo>
                  <a:lnTo>
                    <a:pt x="4194" y="5627"/>
                  </a:lnTo>
                  <a:lnTo>
                    <a:pt x="4218" y="5411"/>
                  </a:lnTo>
                  <a:lnTo>
                    <a:pt x="4290" y="5423"/>
                  </a:lnTo>
                  <a:lnTo>
                    <a:pt x="4362" y="5411"/>
                  </a:lnTo>
                  <a:lnTo>
                    <a:pt x="4507" y="5386"/>
                  </a:lnTo>
                  <a:lnTo>
                    <a:pt x="4579" y="5362"/>
                  </a:lnTo>
                  <a:lnTo>
                    <a:pt x="4652" y="5326"/>
                  </a:lnTo>
                  <a:lnTo>
                    <a:pt x="4724" y="5290"/>
                  </a:lnTo>
                  <a:lnTo>
                    <a:pt x="4784" y="5242"/>
                  </a:lnTo>
                  <a:lnTo>
                    <a:pt x="4844" y="5194"/>
                  </a:lnTo>
                  <a:lnTo>
                    <a:pt x="4893" y="5133"/>
                  </a:lnTo>
                  <a:lnTo>
                    <a:pt x="4941" y="5073"/>
                  </a:lnTo>
                  <a:lnTo>
                    <a:pt x="4989" y="5001"/>
                  </a:lnTo>
                  <a:lnTo>
                    <a:pt x="5025" y="4929"/>
                  </a:lnTo>
                  <a:lnTo>
                    <a:pt x="5049" y="4844"/>
                  </a:lnTo>
                  <a:lnTo>
                    <a:pt x="5073" y="4772"/>
                  </a:lnTo>
                  <a:lnTo>
                    <a:pt x="5085" y="4688"/>
                  </a:lnTo>
                  <a:lnTo>
                    <a:pt x="5098" y="4447"/>
                  </a:lnTo>
                  <a:lnTo>
                    <a:pt x="5098" y="4206"/>
                  </a:lnTo>
                  <a:lnTo>
                    <a:pt x="5098" y="3965"/>
                  </a:lnTo>
                  <a:lnTo>
                    <a:pt x="5073" y="3736"/>
                  </a:lnTo>
                  <a:lnTo>
                    <a:pt x="5049" y="3495"/>
                  </a:lnTo>
                  <a:lnTo>
                    <a:pt x="5025" y="3266"/>
                  </a:lnTo>
                  <a:lnTo>
                    <a:pt x="4977" y="3037"/>
                  </a:lnTo>
                  <a:lnTo>
                    <a:pt x="4929" y="2808"/>
                  </a:lnTo>
                  <a:lnTo>
                    <a:pt x="4820" y="2470"/>
                  </a:lnTo>
                  <a:lnTo>
                    <a:pt x="4700" y="2145"/>
                  </a:lnTo>
                  <a:lnTo>
                    <a:pt x="4555" y="1832"/>
                  </a:lnTo>
                  <a:lnTo>
                    <a:pt x="4399" y="1530"/>
                  </a:lnTo>
                  <a:lnTo>
                    <a:pt x="4290" y="1350"/>
                  </a:lnTo>
                  <a:lnTo>
                    <a:pt x="4170" y="1193"/>
                  </a:lnTo>
                  <a:lnTo>
                    <a:pt x="4049" y="1036"/>
                  </a:lnTo>
                  <a:lnTo>
                    <a:pt x="3917" y="880"/>
                  </a:lnTo>
                  <a:lnTo>
                    <a:pt x="3784" y="747"/>
                  </a:lnTo>
                  <a:lnTo>
                    <a:pt x="3652" y="627"/>
                  </a:lnTo>
                  <a:lnTo>
                    <a:pt x="3507" y="506"/>
                  </a:lnTo>
                  <a:lnTo>
                    <a:pt x="3362" y="398"/>
                  </a:lnTo>
                  <a:lnTo>
                    <a:pt x="3218" y="313"/>
                  </a:lnTo>
                  <a:lnTo>
                    <a:pt x="3061" y="229"/>
                  </a:lnTo>
                  <a:lnTo>
                    <a:pt x="2904" y="157"/>
                  </a:lnTo>
                  <a:lnTo>
                    <a:pt x="2748" y="96"/>
                  </a:lnTo>
                  <a:lnTo>
                    <a:pt x="2591" y="60"/>
                  </a:lnTo>
                  <a:lnTo>
                    <a:pt x="2434" y="24"/>
                  </a:lnTo>
                  <a:lnTo>
                    <a:pt x="2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2;p17"/>
            <p:cNvSpPr/>
            <p:nvPr/>
          </p:nvSpPr>
          <p:spPr>
            <a:xfrm>
              <a:off x="1826528" y="3495885"/>
              <a:ext cx="13999" cy="123964"/>
            </a:xfrm>
            <a:custGeom>
              <a:avLst/>
              <a:gdLst/>
              <a:ahLst/>
              <a:cxnLst/>
              <a:rect l="l" t="t" r="r" b="b"/>
              <a:pathLst>
                <a:path w="290" h="2568" extrusionOk="0">
                  <a:moveTo>
                    <a:pt x="85" y="1"/>
                  </a:moveTo>
                  <a:lnTo>
                    <a:pt x="1" y="25"/>
                  </a:lnTo>
                  <a:lnTo>
                    <a:pt x="37" y="218"/>
                  </a:lnTo>
                  <a:lnTo>
                    <a:pt x="85" y="447"/>
                  </a:lnTo>
                  <a:lnTo>
                    <a:pt x="121" y="736"/>
                  </a:lnTo>
                  <a:lnTo>
                    <a:pt x="169" y="1109"/>
                  </a:lnTo>
                  <a:lnTo>
                    <a:pt x="194" y="1543"/>
                  </a:lnTo>
                  <a:lnTo>
                    <a:pt x="206" y="2025"/>
                  </a:lnTo>
                  <a:lnTo>
                    <a:pt x="194" y="2555"/>
                  </a:lnTo>
                  <a:lnTo>
                    <a:pt x="278" y="2567"/>
                  </a:lnTo>
                  <a:lnTo>
                    <a:pt x="290" y="2290"/>
                  </a:lnTo>
                  <a:lnTo>
                    <a:pt x="290" y="2025"/>
                  </a:lnTo>
                  <a:lnTo>
                    <a:pt x="278" y="1531"/>
                  </a:lnTo>
                  <a:lnTo>
                    <a:pt x="254" y="1097"/>
                  </a:lnTo>
                  <a:lnTo>
                    <a:pt x="218" y="724"/>
                  </a:lnTo>
                  <a:lnTo>
                    <a:pt x="169" y="422"/>
                  </a:lnTo>
                  <a:lnTo>
                    <a:pt x="133" y="194"/>
                  </a:ln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3;p17"/>
            <p:cNvSpPr/>
            <p:nvPr/>
          </p:nvSpPr>
          <p:spPr>
            <a:xfrm>
              <a:off x="1772461" y="3492409"/>
              <a:ext cx="13999" cy="136177"/>
            </a:xfrm>
            <a:custGeom>
              <a:avLst/>
              <a:gdLst/>
              <a:ahLst/>
              <a:cxnLst/>
              <a:rect l="l" t="t" r="r" b="b"/>
              <a:pathLst>
                <a:path w="290" h="2821" extrusionOk="0">
                  <a:moveTo>
                    <a:pt x="72" y="0"/>
                  </a:moveTo>
                  <a:lnTo>
                    <a:pt x="0" y="37"/>
                  </a:lnTo>
                  <a:lnTo>
                    <a:pt x="12" y="73"/>
                  </a:lnTo>
                  <a:lnTo>
                    <a:pt x="48" y="157"/>
                  </a:lnTo>
                  <a:lnTo>
                    <a:pt x="84" y="338"/>
                  </a:lnTo>
                  <a:lnTo>
                    <a:pt x="133" y="591"/>
                  </a:lnTo>
                  <a:lnTo>
                    <a:pt x="169" y="952"/>
                  </a:lnTo>
                  <a:lnTo>
                    <a:pt x="193" y="1446"/>
                  </a:lnTo>
                  <a:lnTo>
                    <a:pt x="193" y="1736"/>
                  </a:lnTo>
                  <a:lnTo>
                    <a:pt x="193" y="2061"/>
                  </a:lnTo>
                  <a:lnTo>
                    <a:pt x="181" y="2422"/>
                  </a:lnTo>
                  <a:lnTo>
                    <a:pt x="157" y="2820"/>
                  </a:lnTo>
                  <a:lnTo>
                    <a:pt x="253" y="2820"/>
                  </a:lnTo>
                  <a:lnTo>
                    <a:pt x="265" y="2422"/>
                  </a:lnTo>
                  <a:lnTo>
                    <a:pt x="277" y="2049"/>
                  </a:lnTo>
                  <a:lnTo>
                    <a:pt x="289" y="1724"/>
                  </a:lnTo>
                  <a:lnTo>
                    <a:pt x="289" y="1422"/>
                  </a:lnTo>
                  <a:lnTo>
                    <a:pt x="265" y="928"/>
                  </a:lnTo>
                  <a:lnTo>
                    <a:pt x="217" y="567"/>
                  </a:lnTo>
                  <a:lnTo>
                    <a:pt x="181" y="302"/>
                  </a:lnTo>
                  <a:lnTo>
                    <a:pt x="133" y="121"/>
                  </a:lnTo>
                  <a:lnTo>
                    <a:pt x="96" y="25"/>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4;p17"/>
            <p:cNvSpPr/>
            <p:nvPr/>
          </p:nvSpPr>
          <p:spPr>
            <a:xfrm>
              <a:off x="1726505" y="3496464"/>
              <a:ext cx="7579" cy="103593"/>
            </a:xfrm>
            <a:custGeom>
              <a:avLst/>
              <a:gdLst/>
              <a:ahLst/>
              <a:cxnLst/>
              <a:rect l="l" t="t" r="r" b="b"/>
              <a:pathLst>
                <a:path w="157" h="2146" extrusionOk="0">
                  <a:moveTo>
                    <a:pt x="84" y="1"/>
                  </a:moveTo>
                  <a:lnTo>
                    <a:pt x="0" y="13"/>
                  </a:lnTo>
                  <a:lnTo>
                    <a:pt x="24" y="157"/>
                  </a:lnTo>
                  <a:lnTo>
                    <a:pt x="36" y="326"/>
                  </a:lnTo>
                  <a:lnTo>
                    <a:pt x="60" y="567"/>
                  </a:lnTo>
                  <a:lnTo>
                    <a:pt x="60" y="868"/>
                  </a:lnTo>
                  <a:lnTo>
                    <a:pt x="60" y="1230"/>
                  </a:lnTo>
                  <a:lnTo>
                    <a:pt x="48" y="1652"/>
                  </a:lnTo>
                  <a:lnTo>
                    <a:pt x="0" y="2134"/>
                  </a:lnTo>
                  <a:lnTo>
                    <a:pt x="84" y="2146"/>
                  </a:lnTo>
                  <a:lnTo>
                    <a:pt x="133" y="1652"/>
                  </a:lnTo>
                  <a:lnTo>
                    <a:pt x="145" y="1230"/>
                  </a:lnTo>
                  <a:lnTo>
                    <a:pt x="157" y="856"/>
                  </a:lnTo>
                  <a:lnTo>
                    <a:pt x="145" y="555"/>
                  </a:lnTo>
                  <a:lnTo>
                    <a:pt x="133" y="314"/>
                  </a:lnTo>
                  <a:lnTo>
                    <a:pt x="109" y="145"/>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5;p17"/>
            <p:cNvSpPr/>
            <p:nvPr/>
          </p:nvSpPr>
          <p:spPr>
            <a:xfrm>
              <a:off x="658501" y="1199944"/>
              <a:ext cx="2294199" cy="547410"/>
            </a:xfrm>
            <a:custGeom>
              <a:avLst/>
              <a:gdLst/>
              <a:ahLst/>
              <a:cxnLst/>
              <a:rect l="l" t="t" r="r" b="b"/>
              <a:pathLst>
                <a:path w="47526" h="11340" extrusionOk="0">
                  <a:moveTo>
                    <a:pt x="21148" y="0"/>
                  </a:moveTo>
                  <a:lnTo>
                    <a:pt x="20871" y="24"/>
                  </a:lnTo>
                  <a:lnTo>
                    <a:pt x="20594" y="48"/>
                  </a:lnTo>
                  <a:lnTo>
                    <a:pt x="20329" y="97"/>
                  </a:lnTo>
                  <a:lnTo>
                    <a:pt x="20052" y="145"/>
                  </a:lnTo>
                  <a:lnTo>
                    <a:pt x="19786" y="217"/>
                  </a:lnTo>
                  <a:lnTo>
                    <a:pt x="19533" y="289"/>
                  </a:lnTo>
                  <a:lnTo>
                    <a:pt x="19268" y="386"/>
                  </a:lnTo>
                  <a:lnTo>
                    <a:pt x="19015" y="482"/>
                  </a:lnTo>
                  <a:lnTo>
                    <a:pt x="18762" y="603"/>
                  </a:lnTo>
                  <a:lnTo>
                    <a:pt x="18521" y="723"/>
                  </a:lnTo>
                  <a:lnTo>
                    <a:pt x="18280" y="856"/>
                  </a:lnTo>
                  <a:lnTo>
                    <a:pt x="18051" y="1000"/>
                  </a:lnTo>
                  <a:lnTo>
                    <a:pt x="17822" y="1157"/>
                  </a:lnTo>
                  <a:lnTo>
                    <a:pt x="17593" y="1314"/>
                  </a:lnTo>
                  <a:lnTo>
                    <a:pt x="17376" y="1482"/>
                  </a:lnTo>
                  <a:lnTo>
                    <a:pt x="17172" y="1663"/>
                  </a:lnTo>
                  <a:lnTo>
                    <a:pt x="16967" y="1856"/>
                  </a:lnTo>
                  <a:lnTo>
                    <a:pt x="16762" y="2049"/>
                  </a:lnTo>
                  <a:lnTo>
                    <a:pt x="16581" y="2254"/>
                  </a:lnTo>
                  <a:lnTo>
                    <a:pt x="16388" y="2458"/>
                  </a:lnTo>
                  <a:lnTo>
                    <a:pt x="16220" y="2675"/>
                  </a:lnTo>
                  <a:lnTo>
                    <a:pt x="16051" y="2904"/>
                  </a:lnTo>
                  <a:lnTo>
                    <a:pt x="15882" y="3133"/>
                  </a:lnTo>
                  <a:lnTo>
                    <a:pt x="15726" y="3362"/>
                  </a:lnTo>
                  <a:lnTo>
                    <a:pt x="15581" y="3603"/>
                  </a:lnTo>
                  <a:lnTo>
                    <a:pt x="15448" y="3844"/>
                  </a:lnTo>
                  <a:lnTo>
                    <a:pt x="15316" y="4097"/>
                  </a:lnTo>
                  <a:lnTo>
                    <a:pt x="15195" y="4350"/>
                  </a:lnTo>
                  <a:lnTo>
                    <a:pt x="15087" y="4603"/>
                  </a:lnTo>
                  <a:lnTo>
                    <a:pt x="14990" y="4868"/>
                  </a:lnTo>
                  <a:lnTo>
                    <a:pt x="14894" y="5134"/>
                  </a:lnTo>
                  <a:lnTo>
                    <a:pt x="14810" y="5399"/>
                  </a:lnTo>
                  <a:lnTo>
                    <a:pt x="14737" y="5664"/>
                  </a:lnTo>
                  <a:lnTo>
                    <a:pt x="14677" y="5929"/>
                  </a:lnTo>
                  <a:lnTo>
                    <a:pt x="14496" y="5784"/>
                  </a:lnTo>
                  <a:lnTo>
                    <a:pt x="14292" y="5640"/>
                  </a:lnTo>
                  <a:lnTo>
                    <a:pt x="14087" y="5507"/>
                  </a:lnTo>
                  <a:lnTo>
                    <a:pt x="13870" y="5387"/>
                  </a:lnTo>
                  <a:lnTo>
                    <a:pt x="13653" y="5278"/>
                  </a:lnTo>
                  <a:lnTo>
                    <a:pt x="13436" y="5194"/>
                  </a:lnTo>
                  <a:lnTo>
                    <a:pt x="13195" y="5109"/>
                  </a:lnTo>
                  <a:lnTo>
                    <a:pt x="12966" y="5037"/>
                  </a:lnTo>
                  <a:lnTo>
                    <a:pt x="12725" y="4977"/>
                  </a:lnTo>
                  <a:lnTo>
                    <a:pt x="12484" y="4929"/>
                  </a:lnTo>
                  <a:lnTo>
                    <a:pt x="12243" y="4905"/>
                  </a:lnTo>
                  <a:lnTo>
                    <a:pt x="12002" y="4881"/>
                  </a:lnTo>
                  <a:lnTo>
                    <a:pt x="11761" y="4881"/>
                  </a:lnTo>
                  <a:lnTo>
                    <a:pt x="11520" y="4893"/>
                  </a:lnTo>
                  <a:lnTo>
                    <a:pt x="11279" y="4917"/>
                  </a:lnTo>
                  <a:lnTo>
                    <a:pt x="11038" y="4953"/>
                  </a:lnTo>
                  <a:lnTo>
                    <a:pt x="10857" y="4989"/>
                  </a:lnTo>
                  <a:lnTo>
                    <a:pt x="10677" y="5037"/>
                  </a:lnTo>
                  <a:lnTo>
                    <a:pt x="10496" y="5085"/>
                  </a:lnTo>
                  <a:lnTo>
                    <a:pt x="10315" y="5146"/>
                  </a:lnTo>
                  <a:lnTo>
                    <a:pt x="10146" y="5218"/>
                  </a:lnTo>
                  <a:lnTo>
                    <a:pt x="9978" y="5290"/>
                  </a:lnTo>
                  <a:lnTo>
                    <a:pt x="9821" y="5375"/>
                  </a:lnTo>
                  <a:lnTo>
                    <a:pt x="9652" y="5471"/>
                  </a:lnTo>
                  <a:lnTo>
                    <a:pt x="9496" y="5567"/>
                  </a:lnTo>
                  <a:lnTo>
                    <a:pt x="9351" y="5676"/>
                  </a:lnTo>
                  <a:lnTo>
                    <a:pt x="9206" y="5796"/>
                  </a:lnTo>
                  <a:lnTo>
                    <a:pt x="9074" y="5917"/>
                  </a:lnTo>
                  <a:lnTo>
                    <a:pt x="8941" y="6049"/>
                  </a:lnTo>
                  <a:lnTo>
                    <a:pt x="8821" y="6182"/>
                  </a:lnTo>
                  <a:lnTo>
                    <a:pt x="8700" y="6327"/>
                  </a:lnTo>
                  <a:lnTo>
                    <a:pt x="8592" y="6471"/>
                  </a:lnTo>
                  <a:lnTo>
                    <a:pt x="8496" y="6628"/>
                  </a:lnTo>
                  <a:lnTo>
                    <a:pt x="8399" y="6796"/>
                  </a:lnTo>
                  <a:lnTo>
                    <a:pt x="8315" y="6965"/>
                  </a:lnTo>
                  <a:lnTo>
                    <a:pt x="8242" y="7146"/>
                  </a:lnTo>
                  <a:lnTo>
                    <a:pt x="8182" y="7327"/>
                  </a:lnTo>
                  <a:lnTo>
                    <a:pt x="8122" y="7507"/>
                  </a:lnTo>
                  <a:lnTo>
                    <a:pt x="8074" y="7700"/>
                  </a:lnTo>
                  <a:lnTo>
                    <a:pt x="8038" y="7893"/>
                  </a:lnTo>
                  <a:lnTo>
                    <a:pt x="8026" y="8074"/>
                  </a:lnTo>
                  <a:lnTo>
                    <a:pt x="8014" y="8267"/>
                  </a:lnTo>
                  <a:lnTo>
                    <a:pt x="8014" y="8459"/>
                  </a:lnTo>
                  <a:lnTo>
                    <a:pt x="8026" y="8640"/>
                  </a:lnTo>
                  <a:lnTo>
                    <a:pt x="8062" y="8833"/>
                  </a:lnTo>
                  <a:lnTo>
                    <a:pt x="8098" y="9002"/>
                  </a:lnTo>
                  <a:lnTo>
                    <a:pt x="8158" y="9182"/>
                  </a:lnTo>
                  <a:lnTo>
                    <a:pt x="8230" y="9351"/>
                  </a:lnTo>
                  <a:lnTo>
                    <a:pt x="7977" y="9219"/>
                  </a:lnTo>
                  <a:lnTo>
                    <a:pt x="7712" y="9110"/>
                  </a:lnTo>
                  <a:lnTo>
                    <a:pt x="7447" y="9014"/>
                  </a:lnTo>
                  <a:lnTo>
                    <a:pt x="7182" y="8917"/>
                  </a:lnTo>
                  <a:lnTo>
                    <a:pt x="6905" y="8833"/>
                  </a:lnTo>
                  <a:lnTo>
                    <a:pt x="6628" y="8773"/>
                  </a:lnTo>
                  <a:lnTo>
                    <a:pt x="6351" y="8712"/>
                  </a:lnTo>
                  <a:lnTo>
                    <a:pt x="6073" y="8676"/>
                  </a:lnTo>
                  <a:lnTo>
                    <a:pt x="5784" y="8640"/>
                  </a:lnTo>
                  <a:lnTo>
                    <a:pt x="5507" y="8616"/>
                  </a:lnTo>
                  <a:lnTo>
                    <a:pt x="4929" y="8616"/>
                  </a:lnTo>
                  <a:lnTo>
                    <a:pt x="4652" y="8628"/>
                  </a:lnTo>
                  <a:lnTo>
                    <a:pt x="4362" y="8664"/>
                  </a:lnTo>
                  <a:lnTo>
                    <a:pt x="4085" y="8700"/>
                  </a:lnTo>
                  <a:lnTo>
                    <a:pt x="3808" y="8749"/>
                  </a:lnTo>
                  <a:lnTo>
                    <a:pt x="3531" y="8821"/>
                  </a:lnTo>
                  <a:lnTo>
                    <a:pt x="3254" y="8905"/>
                  </a:lnTo>
                  <a:lnTo>
                    <a:pt x="2977" y="9014"/>
                  </a:lnTo>
                  <a:lnTo>
                    <a:pt x="2712" y="9122"/>
                  </a:lnTo>
                  <a:lnTo>
                    <a:pt x="2458" y="9255"/>
                  </a:lnTo>
                  <a:lnTo>
                    <a:pt x="2193" y="9399"/>
                  </a:lnTo>
                  <a:lnTo>
                    <a:pt x="1952" y="9556"/>
                  </a:lnTo>
                  <a:lnTo>
                    <a:pt x="1699" y="9725"/>
                  </a:lnTo>
                  <a:lnTo>
                    <a:pt x="1458" y="9893"/>
                  </a:lnTo>
                  <a:lnTo>
                    <a:pt x="1229" y="10086"/>
                  </a:lnTo>
                  <a:lnTo>
                    <a:pt x="1000" y="10279"/>
                  </a:lnTo>
                  <a:lnTo>
                    <a:pt x="784" y="10484"/>
                  </a:lnTo>
                  <a:lnTo>
                    <a:pt x="579" y="10689"/>
                  </a:lnTo>
                  <a:lnTo>
                    <a:pt x="374" y="10894"/>
                  </a:lnTo>
                  <a:lnTo>
                    <a:pt x="181" y="11110"/>
                  </a:lnTo>
                  <a:lnTo>
                    <a:pt x="0" y="11339"/>
                  </a:lnTo>
                  <a:lnTo>
                    <a:pt x="47526" y="11339"/>
                  </a:lnTo>
                  <a:lnTo>
                    <a:pt x="47309" y="11098"/>
                  </a:lnTo>
                  <a:lnTo>
                    <a:pt x="47080" y="10869"/>
                  </a:lnTo>
                  <a:lnTo>
                    <a:pt x="46839" y="10640"/>
                  </a:lnTo>
                  <a:lnTo>
                    <a:pt x="46586" y="10424"/>
                  </a:lnTo>
                  <a:lnTo>
                    <a:pt x="46321" y="10219"/>
                  </a:lnTo>
                  <a:lnTo>
                    <a:pt x="46055" y="10014"/>
                  </a:lnTo>
                  <a:lnTo>
                    <a:pt x="45766" y="9821"/>
                  </a:lnTo>
                  <a:lnTo>
                    <a:pt x="45477" y="9640"/>
                  </a:lnTo>
                  <a:lnTo>
                    <a:pt x="45188" y="9472"/>
                  </a:lnTo>
                  <a:lnTo>
                    <a:pt x="44875" y="9315"/>
                  </a:lnTo>
                  <a:lnTo>
                    <a:pt x="44573" y="9170"/>
                  </a:lnTo>
                  <a:lnTo>
                    <a:pt x="44260" y="9038"/>
                  </a:lnTo>
                  <a:lnTo>
                    <a:pt x="43959" y="8917"/>
                  </a:lnTo>
                  <a:lnTo>
                    <a:pt x="43645" y="8809"/>
                  </a:lnTo>
                  <a:lnTo>
                    <a:pt x="43332" y="8724"/>
                  </a:lnTo>
                  <a:lnTo>
                    <a:pt x="43019" y="8652"/>
                  </a:lnTo>
                  <a:lnTo>
                    <a:pt x="42718" y="8604"/>
                  </a:lnTo>
                  <a:lnTo>
                    <a:pt x="42404" y="8556"/>
                  </a:lnTo>
                  <a:lnTo>
                    <a:pt x="42103" y="8520"/>
                  </a:lnTo>
                  <a:lnTo>
                    <a:pt x="41790" y="8483"/>
                  </a:lnTo>
                  <a:lnTo>
                    <a:pt x="41488" y="8471"/>
                  </a:lnTo>
                  <a:lnTo>
                    <a:pt x="40886" y="8471"/>
                  </a:lnTo>
                  <a:lnTo>
                    <a:pt x="40585" y="8496"/>
                  </a:lnTo>
                  <a:lnTo>
                    <a:pt x="40296" y="8532"/>
                  </a:lnTo>
                  <a:lnTo>
                    <a:pt x="39994" y="8580"/>
                  </a:lnTo>
                  <a:lnTo>
                    <a:pt x="39705" y="8628"/>
                  </a:lnTo>
                  <a:lnTo>
                    <a:pt x="39416" y="8712"/>
                  </a:lnTo>
                  <a:lnTo>
                    <a:pt x="39127" y="8797"/>
                  </a:lnTo>
                  <a:lnTo>
                    <a:pt x="38837" y="8893"/>
                  </a:lnTo>
                  <a:lnTo>
                    <a:pt x="38548" y="9014"/>
                  </a:lnTo>
                  <a:lnTo>
                    <a:pt x="38271" y="9146"/>
                  </a:lnTo>
                  <a:lnTo>
                    <a:pt x="38271" y="8917"/>
                  </a:lnTo>
                  <a:lnTo>
                    <a:pt x="38259" y="8700"/>
                  </a:lnTo>
                  <a:lnTo>
                    <a:pt x="38235" y="8471"/>
                  </a:lnTo>
                  <a:lnTo>
                    <a:pt x="38211" y="8255"/>
                  </a:lnTo>
                  <a:lnTo>
                    <a:pt x="38175" y="8026"/>
                  </a:lnTo>
                  <a:lnTo>
                    <a:pt x="38139" y="7809"/>
                  </a:lnTo>
                  <a:lnTo>
                    <a:pt x="38090" y="7592"/>
                  </a:lnTo>
                  <a:lnTo>
                    <a:pt x="38030" y="7375"/>
                  </a:lnTo>
                  <a:lnTo>
                    <a:pt x="37958" y="7158"/>
                  </a:lnTo>
                  <a:lnTo>
                    <a:pt x="37886" y="6941"/>
                  </a:lnTo>
                  <a:lnTo>
                    <a:pt x="37813" y="6736"/>
                  </a:lnTo>
                  <a:lnTo>
                    <a:pt x="37717" y="6519"/>
                  </a:lnTo>
                  <a:lnTo>
                    <a:pt x="37632" y="6314"/>
                  </a:lnTo>
                  <a:lnTo>
                    <a:pt x="37524" y="6122"/>
                  </a:lnTo>
                  <a:lnTo>
                    <a:pt x="37416" y="5917"/>
                  </a:lnTo>
                  <a:lnTo>
                    <a:pt x="37307" y="5724"/>
                  </a:lnTo>
                  <a:lnTo>
                    <a:pt x="37187" y="5531"/>
                  </a:lnTo>
                  <a:lnTo>
                    <a:pt x="37054" y="5350"/>
                  </a:lnTo>
                  <a:lnTo>
                    <a:pt x="36922" y="5170"/>
                  </a:lnTo>
                  <a:lnTo>
                    <a:pt x="36789" y="4989"/>
                  </a:lnTo>
                  <a:lnTo>
                    <a:pt x="36644" y="4808"/>
                  </a:lnTo>
                  <a:lnTo>
                    <a:pt x="36488" y="4652"/>
                  </a:lnTo>
                  <a:lnTo>
                    <a:pt x="36331" y="4483"/>
                  </a:lnTo>
                  <a:lnTo>
                    <a:pt x="36174" y="4326"/>
                  </a:lnTo>
                  <a:lnTo>
                    <a:pt x="36006" y="4182"/>
                  </a:lnTo>
                  <a:lnTo>
                    <a:pt x="35837" y="4037"/>
                  </a:lnTo>
                  <a:lnTo>
                    <a:pt x="35656" y="3892"/>
                  </a:lnTo>
                  <a:lnTo>
                    <a:pt x="35476" y="3760"/>
                  </a:lnTo>
                  <a:lnTo>
                    <a:pt x="35295" y="3639"/>
                  </a:lnTo>
                  <a:lnTo>
                    <a:pt x="35102" y="3519"/>
                  </a:lnTo>
                  <a:lnTo>
                    <a:pt x="34897" y="3398"/>
                  </a:lnTo>
                  <a:lnTo>
                    <a:pt x="34704" y="3302"/>
                  </a:lnTo>
                  <a:lnTo>
                    <a:pt x="34499" y="3206"/>
                  </a:lnTo>
                  <a:lnTo>
                    <a:pt x="34295" y="3109"/>
                  </a:lnTo>
                  <a:lnTo>
                    <a:pt x="34078" y="3037"/>
                  </a:lnTo>
                  <a:lnTo>
                    <a:pt x="33873" y="2965"/>
                  </a:lnTo>
                  <a:lnTo>
                    <a:pt x="33656" y="2892"/>
                  </a:lnTo>
                  <a:lnTo>
                    <a:pt x="33439" y="2832"/>
                  </a:lnTo>
                  <a:lnTo>
                    <a:pt x="33222" y="2784"/>
                  </a:lnTo>
                  <a:lnTo>
                    <a:pt x="33005" y="2748"/>
                  </a:lnTo>
                  <a:lnTo>
                    <a:pt x="32776" y="2712"/>
                  </a:lnTo>
                  <a:lnTo>
                    <a:pt x="32559" y="2675"/>
                  </a:lnTo>
                  <a:lnTo>
                    <a:pt x="32330" y="2663"/>
                  </a:lnTo>
                  <a:lnTo>
                    <a:pt x="32114" y="2651"/>
                  </a:lnTo>
                  <a:lnTo>
                    <a:pt x="31656" y="2651"/>
                  </a:lnTo>
                  <a:lnTo>
                    <a:pt x="31439" y="2663"/>
                  </a:lnTo>
                  <a:lnTo>
                    <a:pt x="31210" y="2675"/>
                  </a:lnTo>
                  <a:lnTo>
                    <a:pt x="30993" y="2699"/>
                  </a:lnTo>
                  <a:lnTo>
                    <a:pt x="30764" y="2736"/>
                  </a:lnTo>
                  <a:lnTo>
                    <a:pt x="30547" y="2772"/>
                  </a:lnTo>
                  <a:lnTo>
                    <a:pt x="30330" y="2820"/>
                  </a:lnTo>
                  <a:lnTo>
                    <a:pt x="30113" y="2880"/>
                  </a:lnTo>
                  <a:lnTo>
                    <a:pt x="29896" y="2940"/>
                  </a:lnTo>
                  <a:lnTo>
                    <a:pt x="29679" y="3013"/>
                  </a:lnTo>
                  <a:lnTo>
                    <a:pt x="29475" y="3085"/>
                  </a:lnTo>
                  <a:lnTo>
                    <a:pt x="29270" y="3169"/>
                  </a:lnTo>
                  <a:lnTo>
                    <a:pt x="29065" y="3266"/>
                  </a:lnTo>
                  <a:lnTo>
                    <a:pt x="28860" y="3362"/>
                  </a:lnTo>
                  <a:lnTo>
                    <a:pt x="28667" y="3471"/>
                  </a:lnTo>
                  <a:lnTo>
                    <a:pt x="28474" y="3591"/>
                  </a:lnTo>
                  <a:lnTo>
                    <a:pt x="28282" y="3712"/>
                  </a:lnTo>
                  <a:lnTo>
                    <a:pt x="28089" y="3832"/>
                  </a:lnTo>
                  <a:lnTo>
                    <a:pt x="27920" y="3965"/>
                  </a:lnTo>
                  <a:lnTo>
                    <a:pt x="27788" y="3724"/>
                  </a:lnTo>
                  <a:lnTo>
                    <a:pt x="27643" y="3483"/>
                  </a:lnTo>
                  <a:lnTo>
                    <a:pt x="27498" y="3254"/>
                  </a:lnTo>
                  <a:lnTo>
                    <a:pt x="27342" y="3025"/>
                  </a:lnTo>
                  <a:lnTo>
                    <a:pt x="27173" y="2808"/>
                  </a:lnTo>
                  <a:lnTo>
                    <a:pt x="27004" y="2591"/>
                  </a:lnTo>
                  <a:lnTo>
                    <a:pt x="26824" y="2386"/>
                  </a:lnTo>
                  <a:lnTo>
                    <a:pt x="26631" y="2193"/>
                  </a:lnTo>
                  <a:lnTo>
                    <a:pt x="26426" y="2001"/>
                  </a:lnTo>
                  <a:lnTo>
                    <a:pt x="26221" y="1808"/>
                  </a:lnTo>
                  <a:lnTo>
                    <a:pt x="26016" y="1639"/>
                  </a:lnTo>
                  <a:lnTo>
                    <a:pt x="25799" y="1470"/>
                  </a:lnTo>
                  <a:lnTo>
                    <a:pt x="25570" y="1314"/>
                  </a:lnTo>
                  <a:lnTo>
                    <a:pt x="25341" y="1157"/>
                  </a:lnTo>
                  <a:lnTo>
                    <a:pt x="25100" y="1012"/>
                  </a:lnTo>
                  <a:lnTo>
                    <a:pt x="24859" y="880"/>
                  </a:lnTo>
                  <a:lnTo>
                    <a:pt x="24618" y="747"/>
                  </a:lnTo>
                  <a:lnTo>
                    <a:pt x="24365" y="639"/>
                  </a:lnTo>
                  <a:lnTo>
                    <a:pt x="24112" y="530"/>
                  </a:lnTo>
                  <a:lnTo>
                    <a:pt x="23859" y="434"/>
                  </a:lnTo>
                  <a:lnTo>
                    <a:pt x="23594" y="338"/>
                  </a:lnTo>
                  <a:lnTo>
                    <a:pt x="23329" y="265"/>
                  </a:lnTo>
                  <a:lnTo>
                    <a:pt x="23064" y="193"/>
                  </a:lnTo>
                  <a:lnTo>
                    <a:pt x="22787" y="133"/>
                  </a:lnTo>
                  <a:lnTo>
                    <a:pt x="22522" y="85"/>
                  </a:lnTo>
                  <a:lnTo>
                    <a:pt x="22245" y="48"/>
                  </a:lnTo>
                  <a:lnTo>
                    <a:pt x="21980" y="24"/>
                  </a:lnTo>
                  <a:lnTo>
                    <a:pt x="2170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6;p17"/>
            <p:cNvSpPr/>
            <p:nvPr/>
          </p:nvSpPr>
          <p:spPr>
            <a:xfrm>
              <a:off x="1068585" y="1883450"/>
              <a:ext cx="67533" cy="119861"/>
            </a:xfrm>
            <a:custGeom>
              <a:avLst/>
              <a:gdLst/>
              <a:ahLst/>
              <a:cxnLst/>
              <a:rect l="l" t="t" r="r" b="b"/>
              <a:pathLst>
                <a:path w="1399" h="2483" extrusionOk="0">
                  <a:moveTo>
                    <a:pt x="1" y="0"/>
                  </a:moveTo>
                  <a:lnTo>
                    <a:pt x="25" y="205"/>
                  </a:lnTo>
                  <a:lnTo>
                    <a:pt x="49" y="434"/>
                  </a:lnTo>
                  <a:lnTo>
                    <a:pt x="97" y="735"/>
                  </a:lnTo>
                  <a:lnTo>
                    <a:pt x="169" y="1073"/>
                  </a:lnTo>
                  <a:lnTo>
                    <a:pt x="266" y="1446"/>
                  </a:lnTo>
                  <a:lnTo>
                    <a:pt x="314" y="1639"/>
                  </a:lnTo>
                  <a:lnTo>
                    <a:pt x="386" y="1832"/>
                  </a:lnTo>
                  <a:lnTo>
                    <a:pt x="458" y="2024"/>
                  </a:lnTo>
                  <a:lnTo>
                    <a:pt x="543" y="2217"/>
                  </a:lnTo>
                  <a:lnTo>
                    <a:pt x="591" y="2302"/>
                  </a:lnTo>
                  <a:lnTo>
                    <a:pt x="639" y="2362"/>
                  </a:lnTo>
                  <a:lnTo>
                    <a:pt x="711" y="2410"/>
                  </a:lnTo>
                  <a:lnTo>
                    <a:pt x="796" y="2446"/>
                  </a:lnTo>
                  <a:lnTo>
                    <a:pt x="880" y="2470"/>
                  </a:lnTo>
                  <a:lnTo>
                    <a:pt x="965" y="2482"/>
                  </a:lnTo>
                  <a:lnTo>
                    <a:pt x="1049" y="2470"/>
                  </a:lnTo>
                  <a:lnTo>
                    <a:pt x="1133" y="2434"/>
                  </a:lnTo>
                  <a:lnTo>
                    <a:pt x="1218" y="2386"/>
                  </a:lnTo>
                  <a:lnTo>
                    <a:pt x="1278" y="2338"/>
                  </a:lnTo>
                  <a:lnTo>
                    <a:pt x="1338" y="2265"/>
                  </a:lnTo>
                  <a:lnTo>
                    <a:pt x="1374" y="2181"/>
                  </a:lnTo>
                  <a:lnTo>
                    <a:pt x="1398" y="2097"/>
                  </a:lnTo>
                  <a:lnTo>
                    <a:pt x="1398" y="2012"/>
                  </a:lnTo>
                  <a:lnTo>
                    <a:pt x="1386" y="1928"/>
                  </a:lnTo>
                  <a:lnTo>
                    <a:pt x="1362" y="1844"/>
                  </a:lnTo>
                  <a:lnTo>
                    <a:pt x="1266" y="1651"/>
                  </a:lnTo>
                  <a:lnTo>
                    <a:pt x="1169" y="1470"/>
                  </a:lnTo>
                  <a:lnTo>
                    <a:pt x="1061" y="1301"/>
                  </a:lnTo>
                  <a:lnTo>
                    <a:pt x="952" y="1133"/>
                  </a:lnTo>
                  <a:lnTo>
                    <a:pt x="724" y="819"/>
                  </a:lnTo>
                  <a:lnTo>
                    <a:pt x="507" y="542"/>
                  </a:lnTo>
                  <a:lnTo>
                    <a:pt x="314" y="313"/>
                  </a:lnTo>
                  <a:lnTo>
                    <a:pt x="157"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7;p17"/>
            <p:cNvSpPr/>
            <p:nvPr/>
          </p:nvSpPr>
          <p:spPr>
            <a:xfrm>
              <a:off x="1360012" y="2177195"/>
              <a:ext cx="67533" cy="119861"/>
            </a:xfrm>
            <a:custGeom>
              <a:avLst/>
              <a:gdLst/>
              <a:ahLst/>
              <a:cxnLst/>
              <a:rect l="l" t="t" r="r" b="b"/>
              <a:pathLst>
                <a:path w="1399" h="2483" extrusionOk="0">
                  <a:moveTo>
                    <a:pt x="1" y="0"/>
                  </a:moveTo>
                  <a:lnTo>
                    <a:pt x="25" y="205"/>
                  </a:lnTo>
                  <a:lnTo>
                    <a:pt x="49" y="434"/>
                  </a:lnTo>
                  <a:lnTo>
                    <a:pt x="97" y="735"/>
                  </a:lnTo>
                  <a:lnTo>
                    <a:pt x="169" y="1073"/>
                  </a:lnTo>
                  <a:lnTo>
                    <a:pt x="254" y="1446"/>
                  </a:lnTo>
                  <a:lnTo>
                    <a:pt x="314" y="1639"/>
                  </a:lnTo>
                  <a:lnTo>
                    <a:pt x="386" y="1844"/>
                  </a:lnTo>
                  <a:lnTo>
                    <a:pt x="458" y="2037"/>
                  </a:lnTo>
                  <a:lnTo>
                    <a:pt x="531" y="2218"/>
                  </a:lnTo>
                  <a:lnTo>
                    <a:pt x="579" y="2302"/>
                  </a:lnTo>
                  <a:lnTo>
                    <a:pt x="639" y="2362"/>
                  </a:lnTo>
                  <a:lnTo>
                    <a:pt x="712" y="2422"/>
                  </a:lnTo>
                  <a:lnTo>
                    <a:pt x="796" y="2459"/>
                  </a:lnTo>
                  <a:lnTo>
                    <a:pt x="868" y="2483"/>
                  </a:lnTo>
                  <a:lnTo>
                    <a:pt x="965" y="2483"/>
                  </a:lnTo>
                  <a:lnTo>
                    <a:pt x="1049" y="2471"/>
                  </a:lnTo>
                  <a:lnTo>
                    <a:pt x="1133" y="2446"/>
                  </a:lnTo>
                  <a:lnTo>
                    <a:pt x="1218" y="2398"/>
                  </a:lnTo>
                  <a:lnTo>
                    <a:pt x="1278" y="2338"/>
                  </a:lnTo>
                  <a:lnTo>
                    <a:pt x="1326" y="2266"/>
                  </a:lnTo>
                  <a:lnTo>
                    <a:pt x="1374" y="2181"/>
                  </a:lnTo>
                  <a:lnTo>
                    <a:pt x="1386" y="2109"/>
                  </a:lnTo>
                  <a:lnTo>
                    <a:pt x="1398" y="2013"/>
                  </a:lnTo>
                  <a:lnTo>
                    <a:pt x="1386" y="1928"/>
                  </a:lnTo>
                  <a:lnTo>
                    <a:pt x="1350" y="1844"/>
                  </a:lnTo>
                  <a:lnTo>
                    <a:pt x="1266" y="1651"/>
                  </a:lnTo>
                  <a:lnTo>
                    <a:pt x="1157" y="1470"/>
                  </a:lnTo>
                  <a:lnTo>
                    <a:pt x="1061" y="1302"/>
                  </a:lnTo>
                  <a:lnTo>
                    <a:pt x="953" y="1133"/>
                  </a:lnTo>
                  <a:lnTo>
                    <a:pt x="724" y="820"/>
                  </a:lnTo>
                  <a:lnTo>
                    <a:pt x="507" y="543"/>
                  </a:lnTo>
                  <a:lnTo>
                    <a:pt x="314" y="314"/>
                  </a:lnTo>
                  <a:lnTo>
                    <a:pt x="145"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8;p17"/>
            <p:cNvSpPr/>
            <p:nvPr/>
          </p:nvSpPr>
          <p:spPr>
            <a:xfrm>
              <a:off x="991202" y="2323174"/>
              <a:ext cx="66954" cy="120488"/>
            </a:xfrm>
            <a:custGeom>
              <a:avLst/>
              <a:gdLst/>
              <a:ahLst/>
              <a:cxnLst/>
              <a:rect l="l" t="t" r="r" b="b"/>
              <a:pathLst>
                <a:path w="1387" h="2496" extrusionOk="0">
                  <a:moveTo>
                    <a:pt x="1" y="1"/>
                  </a:moveTo>
                  <a:lnTo>
                    <a:pt x="13" y="218"/>
                  </a:lnTo>
                  <a:lnTo>
                    <a:pt x="49" y="447"/>
                  </a:lnTo>
                  <a:lnTo>
                    <a:pt x="85" y="748"/>
                  </a:lnTo>
                  <a:lnTo>
                    <a:pt x="158" y="1085"/>
                  </a:lnTo>
                  <a:lnTo>
                    <a:pt x="254" y="1459"/>
                  </a:lnTo>
                  <a:lnTo>
                    <a:pt x="314" y="1652"/>
                  </a:lnTo>
                  <a:lnTo>
                    <a:pt x="374" y="1845"/>
                  </a:lnTo>
                  <a:lnTo>
                    <a:pt x="447" y="2037"/>
                  </a:lnTo>
                  <a:lnTo>
                    <a:pt x="531" y="2230"/>
                  </a:lnTo>
                  <a:lnTo>
                    <a:pt x="579" y="2302"/>
                  </a:lnTo>
                  <a:lnTo>
                    <a:pt x="640" y="2375"/>
                  </a:lnTo>
                  <a:lnTo>
                    <a:pt x="712" y="2423"/>
                  </a:lnTo>
                  <a:lnTo>
                    <a:pt x="784" y="2459"/>
                  </a:lnTo>
                  <a:lnTo>
                    <a:pt x="868" y="2483"/>
                  </a:lnTo>
                  <a:lnTo>
                    <a:pt x="953" y="2495"/>
                  </a:lnTo>
                  <a:lnTo>
                    <a:pt x="1049" y="2483"/>
                  </a:lnTo>
                  <a:lnTo>
                    <a:pt x="1134" y="2447"/>
                  </a:lnTo>
                  <a:lnTo>
                    <a:pt x="1206" y="2399"/>
                  </a:lnTo>
                  <a:lnTo>
                    <a:pt x="1278" y="2339"/>
                  </a:lnTo>
                  <a:lnTo>
                    <a:pt x="1326" y="2278"/>
                  </a:lnTo>
                  <a:lnTo>
                    <a:pt x="1363" y="2194"/>
                  </a:lnTo>
                  <a:lnTo>
                    <a:pt x="1387" y="2110"/>
                  </a:lnTo>
                  <a:lnTo>
                    <a:pt x="1387" y="2025"/>
                  </a:lnTo>
                  <a:lnTo>
                    <a:pt x="1375" y="1941"/>
                  </a:lnTo>
                  <a:lnTo>
                    <a:pt x="1350" y="1845"/>
                  </a:lnTo>
                  <a:lnTo>
                    <a:pt x="1254" y="1664"/>
                  </a:lnTo>
                  <a:lnTo>
                    <a:pt x="1158" y="1483"/>
                  </a:lnTo>
                  <a:lnTo>
                    <a:pt x="1049" y="1314"/>
                  </a:lnTo>
                  <a:lnTo>
                    <a:pt x="941" y="1146"/>
                  </a:lnTo>
                  <a:lnTo>
                    <a:pt x="724" y="832"/>
                  </a:lnTo>
                  <a:lnTo>
                    <a:pt x="495" y="555"/>
                  </a:lnTo>
                  <a:lnTo>
                    <a:pt x="302" y="326"/>
                  </a:lnTo>
                  <a:lnTo>
                    <a:pt x="145" y="15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9;p17"/>
            <p:cNvSpPr/>
            <p:nvPr/>
          </p:nvSpPr>
          <p:spPr>
            <a:xfrm>
              <a:off x="1252410" y="2443617"/>
              <a:ext cx="67533" cy="119861"/>
            </a:xfrm>
            <a:custGeom>
              <a:avLst/>
              <a:gdLst/>
              <a:ahLst/>
              <a:cxnLst/>
              <a:rect l="l" t="t" r="r" b="b"/>
              <a:pathLst>
                <a:path w="1399" h="2483" extrusionOk="0">
                  <a:moveTo>
                    <a:pt x="0" y="0"/>
                  </a:moveTo>
                  <a:lnTo>
                    <a:pt x="24" y="205"/>
                  </a:lnTo>
                  <a:lnTo>
                    <a:pt x="49" y="434"/>
                  </a:lnTo>
                  <a:lnTo>
                    <a:pt x="97" y="735"/>
                  </a:lnTo>
                  <a:lnTo>
                    <a:pt x="157" y="1073"/>
                  </a:lnTo>
                  <a:lnTo>
                    <a:pt x="253" y="1446"/>
                  </a:lnTo>
                  <a:lnTo>
                    <a:pt x="314" y="1639"/>
                  </a:lnTo>
                  <a:lnTo>
                    <a:pt x="374" y="1832"/>
                  </a:lnTo>
                  <a:lnTo>
                    <a:pt x="458" y="2025"/>
                  </a:lnTo>
                  <a:lnTo>
                    <a:pt x="531" y="2217"/>
                  </a:lnTo>
                  <a:lnTo>
                    <a:pt x="579" y="2302"/>
                  </a:lnTo>
                  <a:lnTo>
                    <a:pt x="639" y="2362"/>
                  </a:lnTo>
                  <a:lnTo>
                    <a:pt x="711" y="2410"/>
                  </a:lnTo>
                  <a:lnTo>
                    <a:pt x="784" y="2458"/>
                  </a:lnTo>
                  <a:lnTo>
                    <a:pt x="868" y="2470"/>
                  </a:lnTo>
                  <a:lnTo>
                    <a:pt x="964" y="2483"/>
                  </a:lnTo>
                  <a:lnTo>
                    <a:pt x="1049" y="2470"/>
                  </a:lnTo>
                  <a:lnTo>
                    <a:pt x="1133" y="2434"/>
                  </a:lnTo>
                  <a:lnTo>
                    <a:pt x="1217" y="2398"/>
                  </a:lnTo>
                  <a:lnTo>
                    <a:pt x="1278" y="2338"/>
                  </a:lnTo>
                  <a:lnTo>
                    <a:pt x="1326" y="2266"/>
                  </a:lnTo>
                  <a:lnTo>
                    <a:pt x="1362" y="2181"/>
                  </a:lnTo>
                  <a:lnTo>
                    <a:pt x="1386" y="2097"/>
                  </a:lnTo>
                  <a:lnTo>
                    <a:pt x="1398" y="2013"/>
                  </a:lnTo>
                  <a:lnTo>
                    <a:pt x="1386" y="1928"/>
                  </a:lnTo>
                  <a:lnTo>
                    <a:pt x="1350" y="1844"/>
                  </a:lnTo>
                  <a:lnTo>
                    <a:pt x="1266" y="1651"/>
                  </a:lnTo>
                  <a:lnTo>
                    <a:pt x="1157" y="1470"/>
                  </a:lnTo>
                  <a:lnTo>
                    <a:pt x="1061" y="1302"/>
                  </a:lnTo>
                  <a:lnTo>
                    <a:pt x="940" y="1133"/>
                  </a:lnTo>
                  <a:lnTo>
                    <a:pt x="723" y="820"/>
                  </a:lnTo>
                  <a:lnTo>
                    <a:pt x="506" y="542"/>
                  </a:lnTo>
                  <a:lnTo>
                    <a:pt x="302" y="314"/>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0;p17"/>
            <p:cNvSpPr/>
            <p:nvPr/>
          </p:nvSpPr>
          <p:spPr>
            <a:xfrm>
              <a:off x="1182607" y="2771105"/>
              <a:ext cx="66954" cy="120440"/>
            </a:xfrm>
            <a:custGeom>
              <a:avLst/>
              <a:gdLst/>
              <a:ahLst/>
              <a:cxnLst/>
              <a:rect l="l" t="t" r="r" b="b"/>
              <a:pathLst>
                <a:path w="1387" h="2495" extrusionOk="0">
                  <a:moveTo>
                    <a:pt x="0" y="0"/>
                  </a:moveTo>
                  <a:lnTo>
                    <a:pt x="12" y="217"/>
                  </a:lnTo>
                  <a:lnTo>
                    <a:pt x="36" y="446"/>
                  </a:lnTo>
                  <a:lnTo>
                    <a:pt x="85" y="748"/>
                  </a:lnTo>
                  <a:lnTo>
                    <a:pt x="157" y="1085"/>
                  </a:lnTo>
                  <a:lnTo>
                    <a:pt x="253" y="1458"/>
                  </a:lnTo>
                  <a:lnTo>
                    <a:pt x="314" y="1651"/>
                  </a:lnTo>
                  <a:lnTo>
                    <a:pt x="374" y="1844"/>
                  </a:lnTo>
                  <a:lnTo>
                    <a:pt x="446" y="2037"/>
                  </a:lnTo>
                  <a:lnTo>
                    <a:pt x="531" y="2230"/>
                  </a:lnTo>
                  <a:lnTo>
                    <a:pt x="579" y="2314"/>
                  </a:lnTo>
                  <a:lnTo>
                    <a:pt x="639" y="2374"/>
                  </a:lnTo>
                  <a:lnTo>
                    <a:pt x="699" y="2422"/>
                  </a:lnTo>
                  <a:lnTo>
                    <a:pt x="784" y="2459"/>
                  </a:lnTo>
                  <a:lnTo>
                    <a:pt x="868" y="2483"/>
                  </a:lnTo>
                  <a:lnTo>
                    <a:pt x="952" y="2495"/>
                  </a:lnTo>
                  <a:lnTo>
                    <a:pt x="1037" y="2483"/>
                  </a:lnTo>
                  <a:lnTo>
                    <a:pt x="1133" y="2447"/>
                  </a:lnTo>
                  <a:lnTo>
                    <a:pt x="1205" y="2398"/>
                  </a:lnTo>
                  <a:lnTo>
                    <a:pt x="1266" y="2338"/>
                  </a:lnTo>
                  <a:lnTo>
                    <a:pt x="1326" y="2278"/>
                  </a:lnTo>
                  <a:lnTo>
                    <a:pt x="1362" y="2194"/>
                  </a:lnTo>
                  <a:lnTo>
                    <a:pt x="1386" y="2109"/>
                  </a:lnTo>
                  <a:lnTo>
                    <a:pt x="1386" y="2025"/>
                  </a:lnTo>
                  <a:lnTo>
                    <a:pt x="1374" y="1940"/>
                  </a:lnTo>
                  <a:lnTo>
                    <a:pt x="1350" y="1856"/>
                  </a:lnTo>
                  <a:lnTo>
                    <a:pt x="1254" y="1663"/>
                  </a:lnTo>
                  <a:lnTo>
                    <a:pt x="1157" y="1483"/>
                  </a:lnTo>
                  <a:lnTo>
                    <a:pt x="1049" y="1314"/>
                  </a:lnTo>
                  <a:lnTo>
                    <a:pt x="940" y="1145"/>
                  </a:lnTo>
                  <a:lnTo>
                    <a:pt x="711" y="832"/>
                  </a:lnTo>
                  <a:lnTo>
                    <a:pt x="494" y="555"/>
                  </a:lnTo>
                  <a:lnTo>
                    <a:pt x="302" y="326"/>
                  </a:lnTo>
                  <a:lnTo>
                    <a:pt x="145" y="1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1;p17"/>
            <p:cNvSpPr/>
            <p:nvPr/>
          </p:nvSpPr>
          <p:spPr>
            <a:xfrm>
              <a:off x="850436" y="2550639"/>
              <a:ext cx="67533" cy="119861"/>
            </a:xfrm>
            <a:custGeom>
              <a:avLst/>
              <a:gdLst/>
              <a:ahLst/>
              <a:cxnLst/>
              <a:rect l="l" t="t" r="r" b="b"/>
              <a:pathLst>
                <a:path w="1399" h="2483" extrusionOk="0">
                  <a:moveTo>
                    <a:pt x="1" y="0"/>
                  </a:moveTo>
                  <a:lnTo>
                    <a:pt x="13" y="205"/>
                  </a:lnTo>
                  <a:lnTo>
                    <a:pt x="49" y="434"/>
                  </a:lnTo>
                  <a:lnTo>
                    <a:pt x="97" y="735"/>
                  </a:lnTo>
                  <a:lnTo>
                    <a:pt x="157" y="1073"/>
                  </a:lnTo>
                  <a:lnTo>
                    <a:pt x="254" y="1446"/>
                  </a:lnTo>
                  <a:lnTo>
                    <a:pt x="314" y="1639"/>
                  </a:lnTo>
                  <a:lnTo>
                    <a:pt x="374" y="1844"/>
                  </a:lnTo>
                  <a:lnTo>
                    <a:pt x="447" y="2037"/>
                  </a:lnTo>
                  <a:lnTo>
                    <a:pt x="531" y="2218"/>
                  </a:lnTo>
                  <a:lnTo>
                    <a:pt x="579" y="2302"/>
                  </a:lnTo>
                  <a:lnTo>
                    <a:pt x="639" y="2362"/>
                  </a:lnTo>
                  <a:lnTo>
                    <a:pt x="712" y="2422"/>
                  </a:lnTo>
                  <a:lnTo>
                    <a:pt x="784" y="2459"/>
                  </a:lnTo>
                  <a:lnTo>
                    <a:pt x="868" y="2471"/>
                  </a:lnTo>
                  <a:lnTo>
                    <a:pt x="953" y="2483"/>
                  </a:lnTo>
                  <a:lnTo>
                    <a:pt x="1049" y="2471"/>
                  </a:lnTo>
                  <a:lnTo>
                    <a:pt x="1133" y="2447"/>
                  </a:lnTo>
                  <a:lnTo>
                    <a:pt x="1206" y="2398"/>
                  </a:lnTo>
                  <a:lnTo>
                    <a:pt x="1278" y="2338"/>
                  </a:lnTo>
                  <a:lnTo>
                    <a:pt x="1326" y="2266"/>
                  </a:lnTo>
                  <a:lnTo>
                    <a:pt x="1362" y="2181"/>
                  </a:lnTo>
                  <a:lnTo>
                    <a:pt x="1387" y="2109"/>
                  </a:lnTo>
                  <a:lnTo>
                    <a:pt x="1399" y="2013"/>
                  </a:lnTo>
                  <a:lnTo>
                    <a:pt x="1387" y="1928"/>
                  </a:lnTo>
                  <a:lnTo>
                    <a:pt x="1350" y="1844"/>
                  </a:lnTo>
                  <a:lnTo>
                    <a:pt x="1254" y="1651"/>
                  </a:lnTo>
                  <a:lnTo>
                    <a:pt x="1158" y="1471"/>
                  </a:lnTo>
                  <a:lnTo>
                    <a:pt x="1049" y="1302"/>
                  </a:lnTo>
                  <a:lnTo>
                    <a:pt x="941" y="1133"/>
                  </a:lnTo>
                  <a:lnTo>
                    <a:pt x="724" y="820"/>
                  </a:lnTo>
                  <a:lnTo>
                    <a:pt x="507" y="543"/>
                  </a:lnTo>
                  <a:lnTo>
                    <a:pt x="302" y="314"/>
                  </a:lnTo>
                  <a:lnTo>
                    <a:pt x="145"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2;p17"/>
            <p:cNvSpPr/>
            <p:nvPr/>
          </p:nvSpPr>
          <p:spPr>
            <a:xfrm>
              <a:off x="957459" y="3060215"/>
              <a:ext cx="67533" cy="119861"/>
            </a:xfrm>
            <a:custGeom>
              <a:avLst/>
              <a:gdLst/>
              <a:ahLst/>
              <a:cxnLst/>
              <a:rect l="l" t="t" r="r" b="b"/>
              <a:pathLst>
                <a:path w="1399" h="2483" extrusionOk="0">
                  <a:moveTo>
                    <a:pt x="1" y="0"/>
                  </a:moveTo>
                  <a:lnTo>
                    <a:pt x="13" y="205"/>
                  </a:lnTo>
                  <a:lnTo>
                    <a:pt x="49" y="434"/>
                  </a:lnTo>
                  <a:lnTo>
                    <a:pt x="97" y="735"/>
                  </a:lnTo>
                  <a:lnTo>
                    <a:pt x="158" y="1085"/>
                  </a:lnTo>
                  <a:lnTo>
                    <a:pt x="254" y="1458"/>
                  </a:lnTo>
                  <a:lnTo>
                    <a:pt x="314" y="1651"/>
                  </a:lnTo>
                  <a:lnTo>
                    <a:pt x="375" y="1844"/>
                  </a:lnTo>
                  <a:lnTo>
                    <a:pt x="447" y="2037"/>
                  </a:lnTo>
                  <a:lnTo>
                    <a:pt x="531" y="2217"/>
                  </a:lnTo>
                  <a:lnTo>
                    <a:pt x="579" y="2302"/>
                  </a:lnTo>
                  <a:lnTo>
                    <a:pt x="640" y="2362"/>
                  </a:lnTo>
                  <a:lnTo>
                    <a:pt x="712" y="2422"/>
                  </a:lnTo>
                  <a:lnTo>
                    <a:pt x="784" y="2458"/>
                  </a:lnTo>
                  <a:lnTo>
                    <a:pt x="869" y="2483"/>
                  </a:lnTo>
                  <a:lnTo>
                    <a:pt x="953" y="2483"/>
                  </a:lnTo>
                  <a:lnTo>
                    <a:pt x="1049" y="2471"/>
                  </a:lnTo>
                  <a:lnTo>
                    <a:pt x="1134" y="2446"/>
                  </a:lnTo>
                  <a:lnTo>
                    <a:pt x="1206" y="2398"/>
                  </a:lnTo>
                  <a:lnTo>
                    <a:pt x="1278" y="2338"/>
                  </a:lnTo>
                  <a:lnTo>
                    <a:pt x="1326" y="2266"/>
                  </a:lnTo>
                  <a:lnTo>
                    <a:pt x="1363" y="2193"/>
                  </a:lnTo>
                  <a:lnTo>
                    <a:pt x="1387" y="2109"/>
                  </a:lnTo>
                  <a:lnTo>
                    <a:pt x="1399" y="2013"/>
                  </a:lnTo>
                  <a:lnTo>
                    <a:pt x="1387" y="1928"/>
                  </a:lnTo>
                  <a:lnTo>
                    <a:pt x="1351" y="1844"/>
                  </a:lnTo>
                  <a:lnTo>
                    <a:pt x="1266" y="1663"/>
                  </a:lnTo>
                  <a:lnTo>
                    <a:pt x="1158" y="1482"/>
                  </a:lnTo>
                  <a:lnTo>
                    <a:pt x="1049" y="1302"/>
                  </a:lnTo>
                  <a:lnTo>
                    <a:pt x="941" y="1133"/>
                  </a:lnTo>
                  <a:lnTo>
                    <a:pt x="724" y="820"/>
                  </a:lnTo>
                  <a:lnTo>
                    <a:pt x="507" y="543"/>
                  </a:lnTo>
                  <a:lnTo>
                    <a:pt x="302" y="314"/>
                  </a:lnTo>
                  <a:lnTo>
                    <a:pt x="146"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3;p17"/>
            <p:cNvSpPr/>
            <p:nvPr/>
          </p:nvSpPr>
          <p:spPr>
            <a:xfrm>
              <a:off x="1609586" y="2651290"/>
              <a:ext cx="66906" cy="119861"/>
            </a:xfrm>
            <a:custGeom>
              <a:avLst/>
              <a:gdLst/>
              <a:ahLst/>
              <a:cxnLst/>
              <a:rect l="l" t="t" r="r" b="b"/>
              <a:pathLst>
                <a:path w="1386" h="2483" extrusionOk="0">
                  <a:moveTo>
                    <a:pt x="0" y="0"/>
                  </a:moveTo>
                  <a:lnTo>
                    <a:pt x="12" y="205"/>
                  </a:lnTo>
                  <a:lnTo>
                    <a:pt x="36" y="446"/>
                  </a:lnTo>
                  <a:lnTo>
                    <a:pt x="84" y="735"/>
                  </a:lnTo>
                  <a:lnTo>
                    <a:pt x="157" y="1085"/>
                  </a:lnTo>
                  <a:lnTo>
                    <a:pt x="253" y="1458"/>
                  </a:lnTo>
                  <a:lnTo>
                    <a:pt x="313" y="1651"/>
                  </a:lnTo>
                  <a:lnTo>
                    <a:pt x="374" y="1844"/>
                  </a:lnTo>
                  <a:lnTo>
                    <a:pt x="446" y="2037"/>
                  </a:lnTo>
                  <a:lnTo>
                    <a:pt x="530" y="2229"/>
                  </a:lnTo>
                  <a:lnTo>
                    <a:pt x="578" y="2302"/>
                  </a:lnTo>
                  <a:lnTo>
                    <a:pt x="639" y="2374"/>
                  </a:lnTo>
                  <a:lnTo>
                    <a:pt x="699" y="2422"/>
                  </a:lnTo>
                  <a:lnTo>
                    <a:pt x="783" y="2458"/>
                  </a:lnTo>
                  <a:lnTo>
                    <a:pt x="868" y="2482"/>
                  </a:lnTo>
                  <a:lnTo>
                    <a:pt x="952" y="2482"/>
                  </a:lnTo>
                  <a:lnTo>
                    <a:pt x="1036" y="2470"/>
                  </a:lnTo>
                  <a:lnTo>
                    <a:pt x="1133" y="2446"/>
                  </a:lnTo>
                  <a:lnTo>
                    <a:pt x="1205" y="2398"/>
                  </a:lnTo>
                  <a:lnTo>
                    <a:pt x="1277" y="2338"/>
                  </a:lnTo>
                  <a:lnTo>
                    <a:pt x="1326" y="2266"/>
                  </a:lnTo>
                  <a:lnTo>
                    <a:pt x="1362" y="2193"/>
                  </a:lnTo>
                  <a:lnTo>
                    <a:pt x="1386" y="2109"/>
                  </a:lnTo>
                  <a:lnTo>
                    <a:pt x="1386" y="2025"/>
                  </a:lnTo>
                  <a:lnTo>
                    <a:pt x="1374" y="1940"/>
                  </a:lnTo>
                  <a:lnTo>
                    <a:pt x="1350" y="1844"/>
                  </a:lnTo>
                  <a:lnTo>
                    <a:pt x="1253" y="1663"/>
                  </a:lnTo>
                  <a:lnTo>
                    <a:pt x="1157" y="1482"/>
                  </a:lnTo>
                  <a:lnTo>
                    <a:pt x="1048" y="1301"/>
                  </a:lnTo>
                  <a:lnTo>
                    <a:pt x="940" y="1133"/>
                  </a:lnTo>
                  <a:lnTo>
                    <a:pt x="711" y="819"/>
                  </a:lnTo>
                  <a:lnTo>
                    <a:pt x="494" y="554"/>
                  </a:lnTo>
                  <a:lnTo>
                    <a:pt x="301" y="325"/>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4;p17"/>
            <p:cNvSpPr/>
            <p:nvPr/>
          </p:nvSpPr>
          <p:spPr>
            <a:xfrm>
              <a:off x="1712506" y="2337753"/>
              <a:ext cx="66954" cy="119861"/>
            </a:xfrm>
            <a:custGeom>
              <a:avLst/>
              <a:gdLst/>
              <a:ahLst/>
              <a:cxnLst/>
              <a:rect l="l" t="t" r="r" b="b"/>
              <a:pathLst>
                <a:path w="1387" h="2483" extrusionOk="0">
                  <a:moveTo>
                    <a:pt x="1" y="0"/>
                  </a:moveTo>
                  <a:lnTo>
                    <a:pt x="13" y="205"/>
                  </a:lnTo>
                  <a:lnTo>
                    <a:pt x="37" y="434"/>
                  </a:lnTo>
                  <a:lnTo>
                    <a:pt x="85" y="735"/>
                  </a:lnTo>
                  <a:lnTo>
                    <a:pt x="158" y="1073"/>
                  </a:lnTo>
                  <a:lnTo>
                    <a:pt x="254" y="1446"/>
                  </a:lnTo>
                  <a:lnTo>
                    <a:pt x="302" y="1639"/>
                  </a:lnTo>
                  <a:lnTo>
                    <a:pt x="374" y="1844"/>
                  </a:lnTo>
                  <a:lnTo>
                    <a:pt x="447" y="2037"/>
                  </a:lnTo>
                  <a:lnTo>
                    <a:pt x="531" y="2217"/>
                  </a:lnTo>
                  <a:lnTo>
                    <a:pt x="579" y="2302"/>
                  </a:lnTo>
                  <a:lnTo>
                    <a:pt x="640" y="2362"/>
                  </a:lnTo>
                  <a:lnTo>
                    <a:pt x="700" y="2422"/>
                  </a:lnTo>
                  <a:lnTo>
                    <a:pt x="784" y="2458"/>
                  </a:lnTo>
                  <a:lnTo>
                    <a:pt x="869" y="2470"/>
                  </a:lnTo>
                  <a:lnTo>
                    <a:pt x="953" y="2482"/>
                  </a:lnTo>
                  <a:lnTo>
                    <a:pt x="1037" y="2470"/>
                  </a:lnTo>
                  <a:lnTo>
                    <a:pt x="1122" y="2434"/>
                  </a:lnTo>
                  <a:lnTo>
                    <a:pt x="1206" y="2398"/>
                  </a:lnTo>
                  <a:lnTo>
                    <a:pt x="1266" y="2338"/>
                  </a:lnTo>
                  <a:lnTo>
                    <a:pt x="1326" y="2266"/>
                  </a:lnTo>
                  <a:lnTo>
                    <a:pt x="1363" y="2181"/>
                  </a:lnTo>
                  <a:lnTo>
                    <a:pt x="1387" y="2097"/>
                  </a:lnTo>
                  <a:lnTo>
                    <a:pt x="1387" y="2012"/>
                  </a:lnTo>
                  <a:lnTo>
                    <a:pt x="1375" y="1928"/>
                  </a:lnTo>
                  <a:lnTo>
                    <a:pt x="1351" y="1844"/>
                  </a:lnTo>
                  <a:lnTo>
                    <a:pt x="1254" y="1651"/>
                  </a:lnTo>
                  <a:lnTo>
                    <a:pt x="1158" y="1470"/>
                  </a:lnTo>
                  <a:lnTo>
                    <a:pt x="1049" y="1302"/>
                  </a:lnTo>
                  <a:lnTo>
                    <a:pt x="941" y="1133"/>
                  </a:lnTo>
                  <a:lnTo>
                    <a:pt x="712" y="820"/>
                  </a:lnTo>
                  <a:lnTo>
                    <a:pt x="495" y="542"/>
                  </a:lnTo>
                  <a:lnTo>
                    <a:pt x="302" y="313"/>
                  </a:lnTo>
                  <a:lnTo>
                    <a:pt x="146"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5;p17"/>
            <p:cNvSpPr/>
            <p:nvPr/>
          </p:nvSpPr>
          <p:spPr>
            <a:xfrm>
              <a:off x="1486827" y="1883450"/>
              <a:ext cx="67533" cy="119861"/>
            </a:xfrm>
            <a:custGeom>
              <a:avLst/>
              <a:gdLst/>
              <a:ahLst/>
              <a:cxnLst/>
              <a:rect l="l" t="t" r="r" b="b"/>
              <a:pathLst>
                <a:path w="1399" h="2483" extrusionOk="0">
                  <a:moveTo>
                    <a:pt x="0" y="0"/>
                  </a:moveTo>
                  <a:lnTo>
                    <a:pt x="25" y="205"/>
                  </a:lnTo>
                  <a:lnTo>
                    <a:pt x="49" y="434"/>
                  </a:lnTo>
                  <a:lnTo>
                    <a:pt x="97" y="735"/>
                  </a:lnTo>
                  <a:lnTo>
                    <a:pt x="157" y="1073"/>
                  </a:lnTo>
                  <a:lnTo>
                    <a:pt x="254" y="1446"/>
                  </a:lnTo>
                  <a:lnTo>
                    <a:pt x="314" y="1639"/>
                  </a:lnTo>
                  <a:lnTo>
                    <a:pt x="374" y="1832"/>
                  </a:lnTo>
                  <a:lnTo>
                    <a:pt x="458" y="2024"/>
                  </a:lnTo>
                  <a:lnTo>
                    <a:pt x="531" y="2217"/>
                  </a:lnTo>
                  <a:lnTo>
                    <a:pt x="579" y="2302"/>
                  </a:lnTo>
                  <a:lnTo>
                    <a:pt x="639" y="2362"/>
                  </a:lnTo>
                  <a:lnTo>
                    <a:pt x="711" y="2410"/>
                  </a:lnTo>
                  <a:lnTo>
                    <a:pt x="784" y="2446"/>
                  </a:lnTo>
                  <a:lnTo>
                    <a:pt x="868" y="2470"/>
                  </a:lnTo>
                  <a:lnTo>
                    <a:pt x="964" y="2482"/>
                  </a:lnTo>
                  <a:lnTo>
                    <a:pt x="1049" y="2470"/>
                  </a:lnTo>
                  <a:lnTo>
                    <a:pt x="1133" y="2434"/>
                  </a:lnTo>
                  <a:lnTo>
                    <a:pt x="1218" y="2386"/>
                  </a:lnTo>
                  <a:lnTo>
                    <a:pt x="1278" y="2338"/>
                  </a:lnTo>
                  <a:lnTo>
                    <a:pt x="1326" y="2265"/>
                  </a:lnTo>
                  <a:lnTo>
                    <a:pt x="1362" y="2181"/>
                  </a:lnTo>
                  <a:lnTo>
                    <a:pt x="1386" y="2097"/>
                  </a:lnTo>
                  <a:lnTo>
                    <a:pt x="1398" y="2012"/>
                  </a:lnTo>
                  <a:lnTo>
                    <a:pt x="1386" y="1928"/>
                  </a:lnTo>
                  <a:lnTo>
                    <a:pt x="1350" y="1844"/>
                  </a:lnTo>
                  <a:lnTo>
                    <a:pt x="1266" y="1651"/>
                  </a:lnTo>
                  <a:lnTo>
                    <a:pt x="1157" y="1470"/>
                  </a:lnTo>
                  <a:lnTo>
                    <a:pt x="1061" y="1301"/>
                  </a:lnTo>
                  <a:lnTo>
                    <a:pt x="940" y="1133"/>
                  </a:lnTo>
                  <a:lnTo>
                    <a:pt x="723" y="819"/>
                  </a:lnTo>
                  <a:lnTo>
                    <a:pt x="507" y="542"/>
                  </a:lnTo>
                  <a:lnTo>
                    <a:pt x="302" y="313"/>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6;p17"/>
            <p:cNvSpPr/>
            <p:nvPr/>
          </p:nvSpPr>
          <p:spPr>
            <a:xfrm>
              <a:off x="1958025" y="1883450"/>
              <a:ext cx="67485" cy="119861"/>
            </a:xfrm>
            <a:custGeom>
              <a:avLst/>
              <a:gdLst/>
              <a:ahLst/>
              <a:cxnLst/>
              <a:rect l="l" t="t" r="r" b="b"/>
              <a:pathLst>
                <a:path w="1398" h="2483" extrusionOk="0">
                  <a:moveTo>
                    <a:pt x="0" y="0"/>
                  </a:moveTo>
                  <a:lnTo>
                    <a:pt x="24" y="205"/>
                  </a:lnTo>
                  <a:lnTo>
                    <a:pt x="48" y="434"/>
                  </a:lnTo>
                  <a:lnTo>
                    <a:pt x="96" y="735"/>
                  </a:lnTo>
                  <a:lnTo>
                    <a:pt x="169" y="1073"/>
                  </a:lnTo>
                  <a:lnTo>
                    <a:pt x="253" y="1446"/>
                  </a:lnTo>
                  <a:lnTo>
                    <a:pt x="313" y="1639"/>
                  </a:lnTo>
                  <a:lnTo>
                    <a:pt x="386" y="1832"/>
                  </a:lnTo>
                  <a:lnTo>
                    <a:pt x="458" y="2024"/>
                  </a:lnTo>
                  <a:lnTo>
                    <a:pt x="542" y="2217"/>
                  </a:lnTo>
                  <a:lnTo>
                    <a:pt x="578" y="2302"/>
                  </a:lnTo>
                  <a:lnTo>
                    <a:pt x="639" y="2362"/>
                  </a:lnTo>
                  <a:lnTo>
                    <a:pt x="711" y="2410"/>
                  </a:lnTo>
                  <a:lnTo>
                    <a:pt x="795" y="2446"/>
                  </a:lnTo>
                  <a:lnTo>
                    <a:pt x="880" y="2470"/>
                  </a:lnTo>
                  <a:lnTo>
                    <a:pt x="964" y="2482"/>
                  </a:lnTo>
                  <a:lnTo>
                    <a:pt x="1048" y="2470"/>
                  </a:lnTo>
                  <a:lnTo>
                    <a:pt x="1133" y="2434"/>
                  </a:lnTo>
                  <a:lnTo>
                    <a:pt x="1217" y="2386"/>
                  </a:lnTo>
                  <a:lnTo>
                    <a:pt x="1277" y="2338"/>
                  </a:lnTo>
                  <a:lnTo>
                    <a:pt x="1326" y="2265"/>
                  </a:lnTo>
                  <a:lnTo>
                    <a:pt x="1374" y="2181"/>
                  </a:lnTo>
                  <a:lnTo>
                    <a:pt x="1386" y="2097"/>
                  </a:lnTo>
                  <a:lnTo>
                    <a:pt x="1398" y="2012"/>
                  </a:lnTo>
                  <a:lnTo>
                    <a:pt x="1386" y="1928"/>
                  </a:lnTo>
                  <a:lnTo>
                    <a:pt x="1350" y="1844"/>
                  </a:lnTo>
                  <a:lnTo>
                    <a:pt x="1265" y="1651"/>
                  </a:lnTo>
                  <a:lnTo>
                    <a:pt x="1169" y="1470"/>
                  </a:lnTo>
                  <a:lnTo>
                    <a:pt x="1060" y="1301"/>
                  </a:lnTo>
                  <a:lnTo>
                    <a:pt x="952" y="1133"/>
                  </a:lnTo>
                  <a:lnTo>
                    <a:pt x="723" y="819"/>
                  </a:lnTo>
                  <a:lnTo>
                    <a:pt x="506" y="542"/>
                  </a:lnTo>
                  <a:lnTo>
                    <a:pt x="313" y="313"/>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7;p17"/>
            <p:cNvSpPr/>
            <p:nvPr/>
          </p:nvSpPr>
          <p:spPr>
            <a:xfrm>
              <a:off x="1894014" y="2188249"/>
              <a:ext cx="67533" cy="119861"/>
            </a:xfrm>
            <a:custGeom>
              <a:avLst/>
              <a:gdLst/>
              <a:ahLst/>
              <a:cxnLst/>
              <a:rect l="l" t="t" r="r" b="b"/>
              <a:pathLst>
                <a:path w="1399" h="2483" extrusionOk="0">
                  <a:moveTo>
                    <a:pt x="1" y="0"/>
                  </a:moveTo>
                  <a:lnTo>
                    <a:pt x="25" y="205"/>
                  </a:lnTo>
                  <a:lnTo>
                    <a:pt x="49" y="434"/>
                  </a:lnTo>
                  <a:lnTo>
                    <a:pt x="97" y="735"/>
                  </a:lnTo>
                  <a:lnTo>
                    <a:pt x="169" y="1085"/>
                  </a:lnTo>
                  <a:lnTo>
                    <a:pt x="254" y="1458"/>
                  </a:lnTo>
                  <a:lnTo>
                    <a:pt x="314" y="1651"/>
                  </a:lnTo>
                  <a:lnTo>
                    <a:pt x="386" y="1844"/>
                  </a:lnTo>
                  <a:lnTo>
                    <a:pt x="458" y="2037"/>
                  </a:lnTo>
                  <a:lnTo>
                    <a:pt x="543" y="2217"/>
                  </a:lnTo>
                  <a:lnTo>
                    <a:pt x="579" y="2302"/>
                  </a:lnTo>
                  <a:lnTo>
                    <a:pt x="639" y="2362"/>
                  </a:lnTo>
                  <a:lnTo>
                    <a:pt x="711" y="2422"/>
                  </a:lnTo>
                  <a:lnTo>
                    <a:pt x="796" y="2458"/>
                  </a:lnTo>
                  <a:lnTo>
                    <a:pt x="880" y="2483"/>
                  </a:lnTo>
                  <a:lnTo>
                    <a:pt x="965" y="2483"/>
                  </a:lnTo>
                  <a:lnTo>
                    <a:pt x="1049" y="2471"/>
                  </a:lnTo>
                  <a:lnTo>
                    <a:pt x="1133" y="2446"/>
                  </a:lnTo>
                  <a:lnTo>
                    <a:pt x="1218" y="2398"/>
                  </a:lnTo>
                  <a:lnTo>
                    <a:pt x="1278" y="2338"/>
                  </a:lnTo>
                  <a:lnTo>
                    <a:pt x="1326" y="2266"/>
                  </a:lnTo>
                  <a:lnTo>
                    <a:pt x="1374" y="2181"/>
                  </a:lnTo>
                  <a:lnTo>
                    <a:pt x="1386" y="2109"/>
                  </a:lnTo>
                  <a:lnTo>
                    <a:pt x="1398" y="2013"/>
                  </a:lnTo>
                  <a:lnTo>
                    <a:pt x="1386" y="1928"/>
                  </a:lnTo>
                  <a:lnTo>
                    <a:pt x="1350" y="1844"/>
                  </a:lnTo>
                  <a:lnTo>
                    <a:pt x="1266" y="1663"/>
                  </a:lnTo>
                  <a:lnTo>
                    <a:pt x="1169" y="1482"/>
                  </a:lnTo>
                  <a:lnTo>
                    <a:pt x="1061" y="1302"/>
                  </a:lnTo>
                  <a:lnTo>
                    <a:pt x="952" y="1133"/>
                  </a:lnTo>
                  <a:lnTo>
                    <a:pt x="724" y="820"/>
                  </a:lnTo>
                  <a:lnTo>
                    <a:pt x="507" y="543"/>
                  </a:lnTo>
                  <a:lnTo>
                    <a:pt x="314" y="314"/>
                  </a:lnTo>
                  <a:lnTo>
                    <a:pt x="145"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p17"/>
            <p:cNvSpPr/>
            <p:nvPr/>
          </p:nvSpPr>
          <p:spPr>
            <a:xfrm>
              <a:off x="2125534" y="2591334"/>
              <a:ext cx="67533" cy="119909"/>
            </a:xfrm>
            <a:custGeom>
              <a:avLst/>
              <a:gdLst/>
              <a:ahLst/>
              <a:cxnLst/>
              <a:rect l="l" t="t" r="r" b="b"/>
              <a:pathLst>
                <a:path w="1399" h="2484" extrusionOk="0">
                  <a:moveTo>
                    <a:pt x="0" y="1"/>
                  </a:moveTo>
                  <a:lnTo>
                    <a:pt x="25" y="206"/>
                  </a:lnTo>
                  <a:lnTo>
                    <a:pt x="49" y="447"/>
                  </a:lnTo>
                  <a:lnTo>
                    <a:pt x="97" y="736"/>
                  </a:lnTo>
                  <a:lnTo>
                    <a:pt x="169" y="1085"/>
                  </a:lnTo>
                  <a:lnTo>
                    <a:pt x="266" y="1459"/>
                  </a:lnTo>
                  <a:lnTo>
                    <a:pt x="314" y="1652"/>
                  </a:lnTo>
                  <a:lnTo>
                    <a:pt x="386" y="1845"/>
                  </a:lnTo>
                  <a:lnTo>
                    <a:pt x="458" y="2037"/>
                  </a:lnTo>
                  <a:lnTo>
                    <a:pt x="543" y="2230"/>
                  </a:lnTo>
                  <a:lnTo>
                    <a:pt x="591" y="2302"/>
                  </a:lnTo>
                  <a:lnTo>
                    <a:pt x="639" y="2375"/>
                  </a:lnTo>
                  <a:lnTo>
                    <a:pt x="711" y="2423"/>
                  </a:lnTo>
                  <a:lnTo>
                    <a:pt x="796" y="2459"/>
                  </a:lnTo>
                  <a:lnTo>
                    <a:pt x="880" y="2483"/>
                  </a:lnTo>
                  <a:lnTo>
                    <a:pt x="964" y="2483"/>
                  </a:lnTo>
                  <a:lnTo>
                    <a:pt x="1049" y="2471"/>
                  </a:lnTo>
                  <a:lnTo>
                    <a:pt x="1133" y="2447"/>
                  </a:lnTo>
                  <a:lnTo>
                    <a:pt x="1217" y="2399"/>
                  </a:lnTo>
                  <a:lnTo>
                    <a:pt x="1278" y="2339"/>
                  </a:lnTo>
                  <a:lnTo>
                    <a:pt x="1338" y="2266"/>
                  </a:lnTo>
                  <a:lnTo>
                    <a:pt x="1374" y="2194"/>
                  </a:lnTo>
                  <a:lnTo>
                    <a:pt x="1398" y="2110"/>
                  </a:lnTo>
                  <a:lnTo>
                    <a:pt x="1398" y="2025"/>
                  </a:lnTo>
                  <a:lnTo>
                    <a:pt x="1386" y="1929"/>
                  </a:lnTo>
                  <a:lnTo>
                    <a:pt x="1362" y="1845"/>
                  </a:lnTo>
                  <a:lnTo>
                    <a:pt x="1266" y="1664"/>
                  </a:lnTo>
                  <a:lnTo>
                    <a:pt x="1169" y="1483"/>
                  </a:lnTo>
                  <a:lnTo>
                    <a:pt x="1061" y="1302"/>
                  </a:lnTo>
                  <a:lnTo>
                    <a:pt x="952" y="1134"/>
                  </a:lnTo>
                  <a:lnTo>
                    <a:pt x="723" y="820"/>
                  </a:lnTo>
                  <a:lnTo>
                    <a:pt x="507" y="555"/>
                  </a:lnTo>
                  <a:lnTo>
                    <a:pt x="314" y="326"/>
                  </a:lnTo>
                  <a:lnTo>
                    <a:pt x="157" y="1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9;p17"/>
            <p:cNvSpPr/>
            <p:nvPr/>
          </p:nvSpPr>
          <p:spPr>
            <a:xfrm>
              <a:off x="2180228" y="2323174"/>
              <a:ext cx="66906" cy="120488"/>
            </a:xfrm>
            <a:custGeom>
              <a:avLst/>
              <a:gdLst/>
              <a:ahLst/>
              <a:cxnLst/>
              <a:rect l="l" t="t" r="r" b="b"/>
              <a:pathLst>
                <a:path w="1386" h="2496" extrusionOk="0">
                  <a:moveTo>
                    <a:pt x="0" y="1"/>
                  </a:moveTo>
                  <a:lnTo>
                    <a:pt x="12" y="218"/>
                  </a:lnTo>
                  <a:lnTo>
                    <a:pt x="36" y="447"/>
                  </a:lnTo>
                  <a:lnTo>
                    <a:pt x="84" y="748"/>
                  </a:lnTo>
                  <a:lnTo>
                    <a:pt x="157" y="1085"/>
                  </a:lnTo>
                  <a:lnTo>
                    <a:pt x="253" y="1459"/>
                  </a:lnTo>
                  <a:lnTo>
                    <a:pt x="313" y="1652"/>
                  </a:lnTo>
                  <a:lnTo>
                    <a:pt x="374" y="1845"/>
                  </a:lnTo>
                  <a:lnTo>
                    <a:pt x="446" y="2037"/>
                  </a:lnTo>
                  <a:lnTo>
                    <a:pt x="530" y="2230"/>
                  </a:lnTo>
                  <a:lnTo>
                    <a:pt x="579" y="2302"/>
                  </a:lnTo>
                  <a:lnTo>
                    <a:pt x="639" y="2375"/>
                  </a:lnTo>
                  <a:lnTo>
                    <a:pt x="699" y="2423"/>
                  </a:lnTo>
                  <a:lnTo>
                    <a:pt x="783" y="2459"/>
                  </a:lnTo>
                  <a:lnTo>
                    <a:pt x="868" y="2483"/>
                  </a:lnTo>
                  <a:lnTo>
                    <a:pt x="952" y="2495"/>
                  </a:lnTo>
                  <a:lnTo>
                    <a:pt x="1036" y="2483"/>
                  </a:lnTo>
                  <a:lnTo>
                    <a:pt x="1133" y="2447"/>
                  </a:lnTo>
                  <a:lnTo>
                    <a:pt x="1205" y="2399"/>
                  </a:lnTo>
                  <a:lnTo>
                    <a:pt x="1277" y="2339"/>
                  </a:lnTo>
                  <a:lnTo>
                    <a:pt x="1326" y="2278"/>
                  </a:lnTo>
                  <a:lnTo>
                    <a:pt x="1362" y="2194"/>
                  </a:lnTo>
                  <a:lnTo>
                    <a:pt x="1386" y="2110"/>
                  </a:lnTo>
                  <a:lnTo>
                    <a:pt x="1386" y="2025"/>
                  </a:lnTo>
                  <a:lnTo>
                    <a:pt x="1374" y="1941"/>
                  </a:lnTo>
                  <a:lnTo>
                    <a:pt x="1350" y="1845"/>
                  </a:lnTo>
                  <a:lnTo>
                    <a:pt x="1253" y="1664"/>
                  </a:lnTo>
                  <a:lnTo>
                    <a:pt x="1157" y="1483"/>
                  </a:lnTo>
                  <a:lnTo>
                    <a:pt x="1048" y="1314"/>
                  </a:lnTo>
                  <a:lnTo>
                    <a:pt x="940" y="1146"/>
                  </a:lnTo>
                  <a:lnTo>
                    <a:pt x="711" y="832"/>
                  </a:lnTo>
                  <a:lnTo>
                    <a:pt x="494" y="555"/>
                  </a:lnTo>
                  <a:lnTo>
                    <a:pt x="301" y="326"/>
                  </a:lnTo>
                  <a:lnTo>
                    <a:pt x="145" y="15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0;p17"/>
            <p:cNvSpPr/>
            <p:nvPr/>
          </p:nvSpPr>
          <p:spPr>
            <a:xfrm>
              <a:off x="1922496" y="2756574"/>
              <a:ext cx="66954" cy="119861"/>
            </a:xfrm>
            <a:custGeom>
              <a:avLst/>
              <a:gdLst/>
              <a:ahLst/>
              <a:cxnLst/>
              <a:rect l="l" t="t" r="r" b="b"/>
              <a:pathLst>
                <a:path w="1387" h="2483" extrusionOk="0">
                  <a:moveTo>
                    <a:pt x="1" y="0"/>
                  </a:moveTo>
                  <a:lnTo>
                    <a:pt x="13" y="205"/>
                  </a:lnTo>
                  <a:lnTo>
                    <a:pt x="37" y="446"/>
                  </a:lnTo>
                  <a:lnTo>
                    <a:pt x="85" y="735"/>
                  </a:lnTo>
                  <a:lnTo>
                    <a:pt x="158" y="1085"/>
                  </a:lnTo>
                  <a:lnTo>
                    <a:pt x="254" y="1458"/>
                  </a:lnTo>
                  <a:lnTo>
                    <a:pt x="302" y="1651"/>
                  </a:lnTo>
                  <a:lnTo>
                    <a:pt x="375" y="1844"/>
                  </a:lnTo>
                  <a:lnTo>
                    <a:pt x="447" y="2037"/>
                  </a:lnTo>
                  <a:lnTo>
                    <a:pt x="531" y="2229"/>
                  </a:lnTo>
                  <a:lnTo>
                    <a:pt x="579" y="2302"/>
                  </a:lnTo>
                  <a:lnTo>
                    <a:pt x="640" y="2374"/>
                  </a:lnTo>
                  <a:lnTo>
                    <a:pt x="700" y="2422"/>
                  </a:lnTo>
                  <a:lnTo>
                    <a:pt x="784" y="2458"/>
                  </a:lnTo>
                  <a:lnTo>
                    <a:pt x="869" y="2482"/>
                  </a:lnTo>
                  <a:lnTo>
                    <a:pt x="953" y="2482"/>
                  </a:lnTo>
                  <a:lnTo>
                    <a:pt x="1037" y="2470"/>
                  </a:lnTo>
                  <a:lnTo>
                    <a:pt x="1122" y="2446"/>
                  </a:lnTo>
                  <a:lnTo>
                    <a:pt x="1206" y="2398"/>
                  </a:lnTo>
                  <a:lnTo>
                    <a:pt x="1266" y="2338"/>
                  </a:lnTo>
                  <a:lnTo>
                    <a:pt x="1326" y="2266"/>
                  </a:lnTo>
                  <a:lnTo>
                    <a:pt x="1363" y="2193"/>
                  </a:lnTo>
                  <a:lnTo>
                    <a:pt x="1387" y="2109"/>
                  </a:lnTo>
                  <a:lnTo>
                    <a:pt x="1387" y="2025"/>
                  </a:lnTo>
                  <a:lnTo>
                    <a:pt x="1375" y="1928"/>
                  </a:lnTo>
                  <a:lnTo>
                    <a:pt x="1351" y="1844"/>
                  </a:lnTo>
                  <a:lnTo>
                    <a:pt x="1254" y="1663"/>
                  </a:lnTo>
                  <a:lnTo>
                    <a:pt x="1158" y="1482"/>
                  </a:lnTo>
                  <a:lnTo>
                    <a:pt x="1049" y="1302"/>
                  </a:lnTo>
                  <a:lnTo>
                    <a:pt x="941" y="1133"/>
                  </a:lnTo>
                  <a:lnTo>
                    <a:pt x="712" y="820"/>
                  </a:lnTo>
                  <a:lnTo>
                    <a:pt x="495" y="554"/>
                  </a:lnTo>
                  <a:lnTo>
                    <a:pt x="302" y="326"/>
                  </a:lnTo>
                  <a:lnTo>
                    <a:pt x="146"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p17"/>
            <p:cNvSpPr/>
            <p:nvPr/>
          </p:nvSpPr>
          <p:spPr>
            <a:xfrm>
              <a:off x="2343103" y="2831592"/>
              <a:ext cx="67485" cy="119861"/>
            </a:xfrm>
            <a:custGeom>
              <a:avLst/>
              <a:gdLst/>
              <a:ahLst/>
              <a:cxnLst/>
              <a:rect l="l" t="t" r="r" b="b"/>
              <a:pathLst>
                <a:path w="1398" h="2483" extrusionOk="0">
                  <a:moveTo>
                    <a:pt x="0" y="1"/>
                  </a:moveTo>
                  <a:lnTo>
                    <a:pt x="24" y="205"/>
                  </a:lnTo>
                  <a:lnTo>
                    <a:pt x="48" y="434"/>
                  </a:lnTo>
                  <a:lnTo>
                    <a:pt x="97" y="736"/>
                  </a:lnTo>
                  <a:lnTo>
                    <a:pt x="169" y="1073"/>
                  </a:lnTo>
                  <a:lnTo>
                    <a:pt x="253" y="1447"/>
                  </a:lnTo>
                  <a:lnTo>
                    <a:pt x="313" y="1639"/>
                  </a:lnTo>
                  <a:lnTo>
                    <a:pt x="386" y="1832"/>
                  </a:lnTo>
                  <a:lnTo>
                    <a:pt x="458" y="2025"/>
                  </a:lnTo>
                  <a:lnTo>
                    <a:pt x="530" y="2218"/>
                  </a:lnTo>
                  <a:lnTo>
                    <a:pt x="579" y="2302"/>
                  </a:lnTo>
                  <a:lnTo>
                    <a:pt x="639" y="2362"/>
                  </a:lnTo>
                  <a:lnTo>
                    <a:pt x="711" y="2411"/>
                  </a:lnTo>
                  <a:lnTo>
                    <a:pt x="795" y="2459"/>
                  </a:lnTo>
                  <a:lnTo>
                    <a:pt x="868" y="2471"/>
                  </a:lnTo>
                  <a:lnTo>
                    <a:pt x="964" y="2483"/>
                  </a:lnTo>
                  <a:lnTo>
                    <a:pt x="1048" y="2471"/>
                  </a:lnTo>
                  <a:lnTo>
                    <a:pt x="1133" y="2435"/>
                  </a:lnTo>
                  <a:lnTo>
                    <a:pt x="1217" y="2399"/>
                  </a:lnTo>
                  <a:lnTo>
                    <a:pt x="1277" y="2338"/>
                  </a:lnTo>
                  <a:lnTo>
                    <a:pt x="1326" y="2266"/>
                  </a:lnTo>
                  <a:lnTo>
                    <a:pt x="1362" y="2182"/>
                  </a:lnTo>
                  <a:lnTo>
                    <a:pt x="1386" y="2097"/>
                  </a:lnTo>
                  <a:lnTo>
                    <a:pt x="1398" y="2013"/>
                  </a:lnTo>
                  <a:lnTo>
                    <a:pt x="1386" y="1929"/>
                  </a:lnTo>
                  <a:lnTo>
                    <a:pt x="1350" y="1844"/>
                  </a:lnTo>
                  <a:lnTo>
                    <a:pt x="1265" y="1651"/>
                  </a:lnTo>
                  <a:lnTo>
                    <a:pt x="1157" y="1471"/>
                  </a:lnTo>
                  <a:lnTo>
                    <a:pt x="1061" y="1302"/>
                  </a:lnTo>
                  <a:lnTo>
                    <a:pt x="952" y="1133"/>
                  </a:lnTo>
                  <a:lnTo>
                    <a:pt x="723" y="820"/>
                  </a:lnTo>
                  <a:lnTo>
                    <a:pt x="506" y="543"/>
                  </a:lnTo>
                  <a:lnTo>
                    <a:pt x="313" y="314"/>
                  </a:lnTo>
                  <a:lnTo>
                    <a:pt x="145" y="14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2;p17"/>
            <p:cNvSpPr/>
            <p:nvPr/>
          </p:nvSpPr>
          <p:spPr>
            <a:xfrm>
              <a:off x="2471076" y="2651290"/>
              <a:ext cx="66906" cy="119861"/>
            </a:xfrm>
            <a:custGeom>
              <a:avLst/>
              <a:gdLst/>
              <a:ahLst/>
              <a:cxnLst/>
              <a:rect l="l" t="t" r="r" b="b"/>
              <a:pathLst>
                <a:path w="1386" h="2483" extrusionOk="0">
                  <a:moveTo>
                    <a:pt x="0" y="0"/>
                  </a:moveTo>
                  <a:lnTo>
                    <a:pt x="12" y="205"/>
                  </a:lnTo>
                  <a:lnTo>
                    <a:pt x="48" y="446"/>
                  </a:lnTo>
                  <a:lnTo>
                    <a:pt x="97" y="735"/>
                  </a:lnTo>
                  <a:lnTo>
                    <a:pt x="157" y="1085"/>
                  </a:lnTo>
                  <a:lnTo>
                    <a:pt x="253" y="1458"/>
                  </a:lnTo>
                  <a:lnTo>
                    <a:pt x="313" y="1651"/>
                  </a:lnTo>
                  <a:lnTo>
                    <a:pt x="374" y="1844"/>
                  </a:lnTo>
                  <a:lnTo>
                    <a:pt x="446" y="2037"/>
                  </a:lnTo>
                  <a:lnTo>
                    <a:pt x="530" y="2229"/>
                  </a:lnTo>
                  <a:lnTo>
                    <a:pt x="579" y="2302"/>
                  </a:lnTo>
                  <a:lnTo>
                    <a:pt x="639" y="2374"/>
                  </a:lnTo>
                  <a:lnTo>
                    <a:pt x="711" y="2422"/>
                  </a:lnTo>
                  <a:lnTo>
                    <a:pt x="783" y="2458"/>
                  </a:lnTo>
                  <a:lnTo>
                    <a:pt x="868" y="2482"/>
                  </a:lnTo>
                  <a:lnTo>
                    <a:pt x="952" y="2482"/>
                  </a:lnTo>
                  <a:lnTo>
                    <a:pt x="1048" y="2470"/>
                  </a:lnTo>
                  <a:lnTo>
                    <a:pt x="1133" y="2446"/>
                  </a:lnTo>
                  <a:lnTo>
                    <a:pt x="1205" y="2398"/>
                  </a:lnTo>
                  <a:lnTo>
                    <a:pt x="1277" y="2338"/>
                  </a:lnTo>
                  <a:lnTo>
                    <a:pt x="1326" y="2266"/>
                  </a:lnTo>
                  <a:lnTo>
                    <a:pt x="1362" y="2193"/>
                  </a:lnTo>
                  <a:lnTo>
                    <a:pt x="1386" y="2109"/>
                  </a:lnTo>
                  <a:lnTo>
                    <a:pt x="1386" y="2025"/>
                  </a:lnTo>
                  <a:lnTo>
                    <a:pt x="1386" y="1940"/>
                  </a:lnTo>
                  <a:lnTo>
                    <a:pt x="1350" y="1844"/>
                  </a:lnTo>
                  <a:lnTo>
                    <a:pt x="1253" y="1663"/>
                  </a:lnTo>
                  <a:lnTo>
                    <a:pt x="1157" y="1482"/>
                  </a:lnTo>
                  <a:lnTo>
                    <a:pt x="1048" y="1301"/>
                  </a:lnTo>
                  <a:lnTo>
                    <a:pt x="940" y="1133"/>
                  </a:lnTo>
                  <a:lnTo>
                    <a:pt x="723" y="819"/>
                  </a:lnTo>
                  <a:lnTo>
                    <a:pt x="506" y="554"/>
                  </a:lnTo>
                  <a:lnTo>
                    <a:pt x="301" y="325"/>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3;p17"/>
            <p:cNvSpPr/>
            <p:nvPr/>
          </p:nvSpPr>
          <p:spPr>
            <a:xfrm>
              <a:off x="2471076" y="2248157"/>
              <a:ext cx="66906" cy="119861"/>
            </a:xfrm>
            <a:custGeom>
              <a:avLst/>
              <a:gdLst/>
              <a:ahLst/>
              <a:cxnLst/>
              <a:rect l="l" t="t" r="r" b="b"/>
              <a:pathLst>
                <a:path w="1386" h="2483" extrusionOk="0">
                  <a:moveTo>
                    <a:pt x="0" y="0"/>
                  </a:moveTo>
                  <a:lnTo>
                    <a:pt x="12" y="205"/>
                  </a:lnTo>
                  <a:lnTo>
                    <a:pt x="48" y="434"/>
                  </a:lnTo>
                  <a:lnTo>
                    <a:pt x="97" y="735"/>
                  </a:lnTo>
                  <a:lnTo>
                    <a:pt x="157" y="1085"/>
                  </a:lnTo>
                  <a:lnTo>
                    <a:pt x="253" y="1458"/>
                  </a:lnTo>
                  <a:lnTo>
                    <a:pt x="313" y="1651"/>
                  </a:lnTo>
                  <a:lnTo>
                    <a:pt x="374" y="1844"/>
                  </a:lnTo>
                  <a:lnTo>
                    <a:pt x="446" y="2037"/>
                  </a:lnTo>
                  <a:lnTo>
                    <a:pt x="530" y="2218"/>
                  </a:lnTo>
                  <a:lnTo>
                    <a:pt x="579" y="2302"/>
                  </a:lnTo>
                  <a:lnTo>
                    <a:pt x="639" y="2362"/>
                  </a:lnTo>
                  <a:lnTo>
                    <a:pt x="711" y="2422"/>
                  </a:lnTo>
                  <a:lnTo>
                    <a:pt x="783" y="2459"/>
                  </a:lnTo>
                  <a:lnTo>
                    <a:pt x="868" y="2483"/>
                  </a:lnTo>
                  <a:lnTo>
                    <a:pt x="952" y="2483"/>
                  </a:lnTo>
                  <a:lnTo>
                    <a:pt x="1048" y="2471"/>
                  </a:lnTo>
                  <a:lnTo>
                    <a:pt x="1133" y="2447"/>
                  </a:lnTo>
                  <a:lnTo>
                    <a:pt x="1205" y="2398"/>
                  </a:lnTo>
                  <a:lnTo>
                    <a:pt x="1277" y="2338"/>
                  </a:lnTo>
                  <a:lnTo>
                    <a:pt x="1326" y="2266"/>
                  </a:lnTo>
                  <a:lnTo>
                    <a:pt x="1362" y="2194"/>
                  </a:lnTo>
                  <a:lnTo>
                    <a:pt x="1386" y="2109"/>
                  </a:lnTo>
                  <a:lnTo>
                    <a:pt x="1386" y="2013"/>
                  </a:lnTo>
                  <a:lnTo>
                    <a:pt x="1386" y="1928"/>
                  </a:lnTo>
                  <a:lnTo>
                    <a:pt x="1350" y="1844"/>
                  </a:lnTo>
                  <a:lnTo>
                    <a:pt x="1253" y="1663"/>
                  </a:lnTo>
                  <a:lnTo>
                    <a:pt x="1157" y="1483"/>
                  </a:lnTo>
                  <a:lnTo>
                    <a:pt x="1048" y="1302"/>
                  </a:lnTo>
                  <a:lnTo>
                    <a:pt x="940" y="1133"/>
                  </a:lnTo>
                  <a:lnTo>
                    <a:pt x="723" y="820"/>
                  </a:lnTo>
                  <a:lnTo>
                    <a:pt x="506" y="543"/>
                  </a:lnTo>
                  <a:lnTo>
                    <a:pt x="301" y="314"/>
                  </a:lnTo>
                  <a:lnTo>
                    <a:pt x="145" y="1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4;p17"/>
            <p:cNvSpPr/>
            <p:nvPr/>
          </p:nvSpPr>
          <p:spPr>
            <a:xfrm>
              <a:off x="2297147" y="1903773"/>
              <a:ext cx="67485" cy="120488"/>
            </a:xfrm>
            <a:custGeom>
              <a:avLst/>
              <a:gdLst/>
              <a:ahLst/>
              <a:cxnLst/>
              <a:rect l="l" t="t" r="r" b="b"/>
              <a:pathLst>
                <a:path w="1398" h="2496" extrusionOk="0">
                  <a:moveTo>
                    <a:pt x="0" y="1"/>
                  </a:moveTo>
                  <a:lnTo>
                    <a:pt x="24" y="218"/>
                  </a:lnTo>
                  <a:lnTo>
                    <a:pt x="48" y="447"/>
                  </a:lnTo>
                  <a:lnTo>
                    <a:pt x="97" y="748"/>
                  </a:lnTo>
                  <a:lnTo>
                    <a:pt x="169" y="1085"/>
                  </a:lnTo>
                  <a:lnTo>
                    <a:pt x="265" y="1459"/>
                  </a:lnTo>
                  <a:lnTo>
                    <a:pt x="313" y="1652"/>
                  </a:lnTo>
                  <a:lnTo>
                    <a:pt x="386" y="1844"/>
                  </a:lnTo>
                  <a:lnTo>
                    <a:pt x="458" y="2037"/>
                  </a:lnTo>
                  <a:lnTo>
                    <a:pt x="542" y="2230"/>
                  </a:lnTo>
                  <a:lnTo>
                    <a:pt x="591" y="2302"/>
                  </a:lnTo>
                  <a:lnTo>
                    <a:pt x="651" y="2375"/>
                  </a:lnTo>
                  <a:lnTo>
                    <a:pt x="711" y="2423"/>
                  </a:lnTo>
                  <a:lnTo>
                    <a:pt x="795" y="2459"/>
                  </a:lnTo>
                  <a:lnTo>
                    <a:pt x="880" y="2483"/>
                  </a:lnTo>
                  <a:lnTo>
                    <a:pt x="964" y="2495"/>
                  </a:lnTo>
                  <a:lnTo>
                    <a:pt x="1049" y="2483"/>
                  </a:lnTo>
                  <a:lnTo>
                    <a:pt x="1133" y="2447"/>
                  </a:lnTo>
                  <a:lnTo>
                    <a:pt x="1217" y="2399"/>
                  </a:lnTo>
                  <a:lnTo>
                    <a:pt x="1277" y="2339"/>
                  </a:lnTo>
                  <a:lnTo>
                    <a:pt x="1338" y="2278"/>
                  </a:lnTo>
                  <a:lnTo>
                    <a:pt x="1374" y="2194"/>
                  </a:lnTo>
                  <a:lnTo>
                    <a:pt x="1398" y="2110"/>
                  </a:lnTo>
                  <a:lnTo>
                    <a:pt x="1398" y="2025"/>
                  </a:lnTo>
                  <a:lnTo>
                    <a:pt x="1386" y="1941"/>
                  </a:lnTo>
                  <a:lnTo>
                    <a:pt x="1362" y="1844"/>
                  </a:lnTo>
                  <a:lnTo>
                    <a:pt x="1265" y="1664"/>
                  </a:lnTo>
                  <a:lnTo>
                    <a:pt x="1169" y="1483"/>
                  </a:lnTo>
                  <a:lnTo>
                    <a:pt x="1061" y="1314"/>
                  </a:lnTo>
                  <a:lnTo>
                    <a:pt x="952" y="1146"/>
                  </a:lnTo>
                  <a:lnTo>
                    <a:pt x="723" y="832"/>
                  </a:lnTo>
                  <a:lnTo>
                    <a:pt x="506" y="555"/>
                  </a:lnTo>
                  <a:lnTo>
                    <a:pt x="313" y="326"/>
                  </a:lnTo>
                  <a:lnTo>
                    <a:pt x="157" y="15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5;p17"/>
            <p:cNvSpPr/>
            <p:nvPr/>
          </p:nvSpPr>
          <p:spPr>
            <a:xfrm>
              <a:off x="2596684" y="1943357"/>
              <a:ext cx="67533" cy="119861"/>
            </a:xfrm>
            <a:custGeom>
              <a:avLst/>
              <a:gdLst/>
              <a:ahLst/>
              <a:cxnLst/>
              <a:rect l="l" t="t" r="r" b="b"/>
              <a:pathLst>
                <a:path w="1399" h="2483" extrusionOk="0">
                  <a:moveTo>
                    <a:pt x="1" y="0"/>
                  </a:moveTo>
                  <a:lnTo>
                    <a:pt x="25" y="205"/>
                  </a:lnTo>
                  <a:lnTo>
                    <a:pt x="49" y="434"/>
                  </a:lnTo>
                  <a:lnTo>
                    <a:pt x="97" y="735"/>
                  </a:lnTo>
                  <a:lnTo>
                    <a:pt x="170" y="1073"/>
                  </a:lnTo>
                  <a:lnTo>
                    <a:pt x="266" y="1446"/>
                  </a:lnTo>
                  <a:lnTo>
                    <a:pt x="314" y="1639"/>
                  </a:lnTo>
                  <a:lnTo>
                    <a:pt x="387" y="1832"/>
                  </a:lnTo>
                  <a:lnTo>
                    <a:pt x="459" y="2025"/>
                  </a:lnTo>
                  <a:lnTo>
                    <a:pt x="543" y="2217"/>
                  </a:lnTo>
                  <a:lnTo>
                    <a:pt x="591" y="2302"/>
                  </a:lnTo>
                  <a:lnTo>
                    <a:pt x="652" y="2362"/>
                  </a:lnTo>
                  <a:lnTo>
                    <a:pt x="712" y="2422"/>
                  </a:lnTo>
                  <a:lnTo>
                    <a:pt x="796" y="2458"/>
                  </a:lnTo>
                  <a:lnTo>
                    <a:pt x="881" y="2470"/>
                  </a:lnTo>
                  <a:lnTo>
                    <a:pt x="965" y="2483"/>
                  </a:lnTo>
                  <a:lnTo>
                    <a:pt x="1049" y="2470"/>
                  </a:lnTo>
                  <a:lnTo>
                    <a:pt x="1134" y="2434"/>
                  </a:lnTo>
                  <a:lnTo>
                    <a:pt x="1218" y="2398"/>
                  </a:lnTo>
                  <a:lnTo>
                    <a:pt x="1278" y="2338"/>
                  </a:lnTo>
                  <a:lnTo>
                    <a:pt x="1338" y="2266"/>
                  </a:lnTo>
                  <a:lnTo>
                    <a:pt x="1375" y="2181"/>
                  </a:lnTo>
                  <a:lnTo>
                    <a:pt x="1399" y="2097"/>
                  </a:lnTo>
                  <a:lnTo>
                    <a:pt x="1399" y="2013"/>
                  </a:lnTo>
                  <a:lnTo>
                    <a:pt x="1387" y="1928"/>
                  </a:lnTo>
                  <a:lnTo>
                    <a:pt x="1363" y="1844"/>
                  </a:lnTo>
                  <a:lnTo>
                    <a:pt x="1266" y="1651"/>
                  </a:lnTo>
                  <a:lnTo>
                    <a:pt x="1170" y="1470"/>
                  </a:lnTo>
                  <a:lnTo>
                    <a:pt x="1061" y="1302"/>
                  </a:lnTo>
                  <a:lnTo>
                    <a:pt x="953" y="1133"/>
                  </a:lnTo>
                  <a:lnTo>
                    <a:pt x="724" y="820"/>
                  </a:lnTo>
                  <a:lnTo>
                    <a:pt x="507" y="542"/>
                  </a:lnTo>
                  <a:lnTo>
                    <a:pt x="314" y="314"/>
                  </a:lnTo>
                  <a:lnTo>
                    <a:pt x="158" y="14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2980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9664"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bg1"/>
                </a:solidFill>
                <a:latin typeface="Times New Roman" panose="02020603050405020304" pitchFamily="18" charset="0"/>
                <a:cs typeface="Times New Roman" panose="02020603050405020304" pitchFamily="18" charset="0"/>
              </a:rPr>
              <a:t>Our website hosts a diverse collection of podcasts focused on mental health awareness. These episodes explore a variety of topics, including coping strategies, mindfulness techniques, and expert discussions on mental health issues. Listeners can gain valuable insights from professionals, hear personal stories, and receive practical advice aimed at enhancing their mental well-being. This resource provides an engaging way for users to stay informed and empowered throughout their mental health journey.</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7" name="Oval 6"/>
          <p:cNvSpPr/>
          <p:nvPr/>
        </p:nvSpPr>
        <p:spPr>
          <a:xfrm>
            <a:off x="5052060"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a:solidFill>
                  <a:schemeClr val="bg1"/>
                </a:solidFill>
                <a:latin typeface="Times New Roman" panose="02020603050405020304" pitchFamily="18" charset="0"/>
                <a:cs typeface="Times New Roman" panose="02020603050405020304" pitchFamily="18" charset="0"/>
              </a:rPr>
              <a:t>Our website features a thoughtfully curated selection of articles centered on mental health management. These articles deliver practical advice, research-based insights, and coping strategies to assist users in handling stress, anxiety, and other mental health challenges. Covering a variety of topics from self-care tips to therapy options, this resource is designed to educate and support users in nurturing their mental well-being.</a:t>
            </a:r>
            <a:endParaRPr lang="en-IN" sz="12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322320" y="1138446"/>
            <a:ext cx="2552700" cy="3547853"/>
          </a:xfrm>
          <a:prstGeom prst="rect">
            <a:avLst/>
          </a:prstGeom>
        </p:spPr>
      </p:pic>
      <p:sp>
        <p:nvSpPr>
          <p:cNvPr id="9" name="Rectangle 8"/>
          <p:cNvSpPr/>
          <p:nvPr/>
        </p:nvSpPr>
        <p:spPr>
          <a:xfrm>
            <a:off x="1214646" y="1043940"/>
            <a:ext cx="1632446" cy="4038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Podcasts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228467" y="1043940"/>
            <a:ext cx="1632446" cy="4038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Articles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342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9664"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a:solidFill>
                  <a:schemeClr val="bg1"/>
                </a:solidFill>
                <a:latin typeface="Times New Roman" panose="02020603050405020304" pitchFamily="18" charset="0"/>
                <a:cs typeface="Times New Roman" panose="02020603050405020304" pitchFamily="18" charset="0"/>
              </a:rPr>
              <a:t>Relaxation tools are vital for supporting student mental health. Mindfulness apps like Headspace and Calm provide guided meditations, while breathing exercises offer quick stress relief. Techniques such as guided imagery and progressive muscle relaxation help reduce anxiety and tension. Activities like yoga, journaling, and art therapy encourage self-expression, and spending time outdoors enhances mood. Music and sound therapy further promote relaxation, while peer support groups create a safe space for sharing experiences. Together, these tools foster resilience and well-being in students.</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6" name="Oval 5"/>
          <p:cNvSpPr/>
          <p:nvPr/>
        </p:nvSpPr>
        <p:spPr>
          <a:xfrm>
            <a:off x="5052060" y="824123"/>
            <a:ext cx="4091940" cy="3779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a:solidFill>
                  <a:schemeClr val="bg1"/>
                </a:solidFill>
                <a:latin typeface="Times New Roman" panose="02020603050405020304" pitchFamily="18" charset="0"/>
                <a:cs typeface="Times New Roman" panose="02020603050405020304" pitchFamily="18" charset="0"/>
              </a:rPr>
              <a:t>A community support forum for student mental health provides a safe space for students to connect and share experiences, reducing stigma and fostering peer support. It allows participants to exchange coping strategies and access resources, empowering them to manage their mental health effectively and build a resilient school community.</a:t>
            </a:r>
            <a:endParaRPr lang="en-IN" sz="1200" dirty="0">
              <a:solidFill>
                <a:schemeClr val="bg1"/>
              </a:solidFill>
              <a:latin typeface="Times New Roman" panose="02020603050405020304" pitchFamily="18" charset="0"/>
              <a:cs typeface="Times New Roman" panose="02020603050405020304" pitchFamily="18" charset="0"/>
            </a:endParaRPr>
          </a:p>
        </p:txBody>
      </p:sp>
      <p:grpSp>
        <p:nvGrpSpPr>
          <p:cNvPr id="7" name="Google Shape;898;p24"/>
          <p:cNvGrpSpPr/>
          <p:nvPr/>
        </p:nvGrpSpPr>
        <p:grpSpPr>
          <a:xfrm>
            <a:off x="3860872" y="437681"/>
            <a:ext cx="1495987" cy="3715220"/>
            <a:chOff x="2587625" y="1016800"/>
            <a:chExt cx="1431918" cy="3715269"/>
          </a:xfrm>
        </p:grpSpPr>
        <p:sp>
          <p:nvSpPr>
            <p:cNvPr id="8" name="Google Shape;899;p24"/>
            <p:cNvSpPr/>
            <p:nvPr/>
          </p:nvSpPr>
          <p:spPr>
            <a:xfrm>
              <a:off x="2846354" y="4425235"/>
              <a:ext cx="829905" cy="306834"/>
            </a:xfrm>
            <a:custGeom>
              <a:avLst/>
              <a:gdLst/>
              <a:ahLst/>
              <a:cxnLst/>
              <a:rect l="l" t="t" r="r" b="b"/>
              <a:pathLst>
                <a:path w="29222" h="10804" extrusionOk="0">
                  <a:moveTo>
                    <a:pt x="21899" y="0"/>
                  </a:moveTo>
                  <a:lnTo>
                    <a:pt x="21186" y="23"/>
                  </a:lnTo>
                  <a:lnTo>
                    <a:pt x="20509" y="47"/>
                  </a:lnTo>
                  <a:lnTo>
                    <a:pt x="19843" y="70"/>
                  </a:lnTo>
                  <a:lnTo>
                    <a:pt x="19201" y="117"/>
                  </a:lnTo>
                  <a:lnTo>
                    <a:pt x="17928" y="199"/>
                  </a:lnTo>
                  <a:lnTo>
                    <a:pt x="16655" y="292"/>
                  </a:lnTo>
                  <a:lnTo>
                    <a:pt x="15335" y="374"/>
                  </a:lnTo>
                  <a:lnTo>
                    <a:pt x="14658" y="409"/>
                  </a:lnTo>
                  <a:lnTo>
                    <a:pt x="13945" y="444"/>
                  </a:lnTo>
                  <a:lnTo>
                    <a:pt x="13209" y="456"/>
                  </a:lnTo>
                  <a:lnTo>
                    <a:pt x="12439" y="467"/>
                  </a:lnTo>
                  <a:lnTo>
                    <a:pt x="11644" y="467"/>
                  </a:lnTo>
                  <a:lnTo>
                    <a:pt x="11247" y="479"/>
                  </a:lnTo>
                  <a:lnTo>
                    <a:pt x="10850" y="491"/>
                  </a:lnTo>
                  <a:lnTo>
                    <a:pt x="10453" y="514"/>
                  </a:lnTo>
                  <a:lnTo>
                    <a:pt x="10056" y="549"/>
                  </a:lnTo>
                  <a:lnTo>
                    <a:pt x="9659" y="596"/>
                  </a:lnTo>
                  <a:lnTo>
                    <a:pt x="9262" y="666"/>
                  </a:lnTo>
                  <a:lnTo>
                    <a:pt x="8771" y="771"/>
                  </a:lnTo>
                  <a:lnTo>
                    <a:pt x="8281" y="899"/>
                  </a:lnTo>
                  <a:lnTo>
                    <a:pt x="7802" y="1051"/>
                  </a:lnTo>
                  <a:lnTo>
                    <a:pt x="7323" y="1226"/>
                  </a:lnTo>
                  <a:lnTo>
                    <a:pt x="6844" y="1413"/>
                  </a:lnTo>
                  <a:lnTo>
                    <a:pt x="6377" y="1600"/>
                  </a:lnTo>
                  <a:lnTo>
                    <a:pt x="5443" y="2009"/>
                  </a:lnTo>
                  <a:lnTo>
                    <a:pt x="3049" y="3060"/>
                  </a:lnTo>
                  <a:lnTo>
                    <a:pt x="2768" y="3188"/>
                  </a:lnTo>
                  <a:lnTo>
                    <a:pt x="2476" y="3329"/>
                  </a:lnTo>
                  <a:lnTo>
                    <a:pt x="2196" y="3469"/>
                  </a:lnTo>
                  <a:lnTo>
                    <a:pt x="1916" y="3632"/>
                  </a:lnTo>
                  <a:lnTo>
                    <a:pt x="1647" y="3796"/>
                  </a:lnTo>
                  <a:lnTo>
                    <a:pt x="1379" y="3983"/>
                  </a:lnTo>
                  <a:lnTo>
                    <a:pt x="1133" y="4170"/>
                  </a:lnTo>
                  <a:lnTo>
                    <a:pt x="900" y="4368"/>
                  </a:lnTo>
                  <a:lnTo>
                    <a:pt x="689" y="4590"/>
                  </a:lnTo>
                  <a:lnTo>
                    <a:pt x="491" y="4812"/>
                  </a:lnTo>
                  <a:lnTo>
                    <a:pt x="409" y="4929"/>
                  </a:lnTo>
                  <a:lnTo>
                    <a:pt x="327" y="5045"/>
                  </a:lnTo>
                  <a:lnTo>
                    <a:pt x="257" y="5162"/>
                  </a:lnTo>
                  <a:lnTo>
                    <a:pt x="199" y="5291"/>
                  </a:lnTo>
                  <a:lnTo>
                    <a:pt x="141" y="5419"/>
                  </a:lnTo>
                  <a:lnTo>
                    <a:pt x="94" y="5548"/>
                  </a:lnTo>
                  <a:lnTo>
                    <a:pt x="59" y="5688"/>
                  </a:lnTo>
                  <a:lnTo>
                    <a:pt x="24" y="5828"/>
                  </a:lnTo>
                  <a:lnTo>
                    <a:pt x="12" y="5968"/>
                  </a:lnTo>
                  <a:lnTo>
                    <a:pt x="0" y="6108"/>
                  </a:lnTo>
                  <a:lnTo>
                    <a:pt x="0" y="6248"/>
                  </a:lnTo>
                  <a:lnTo>
                    <a:pt x="12" y="6400"/>
                  </a:lnTo>
                  <a:lnTo>
                    <a:pt x="35" y="6529"/>
                  </a:lnTo>
                  <a:lnTo>
                    <a:pt x="59" y="6645"/>
                  </a:lnTo>
                  <a:lnTo>
                    <a:pt x="94" y="6762"/>
                  </a:lnTo>
                  <a:lnTo>
                    <a:pt x="141" y="6867"/>
                  </a:lnTo>
                  <a:lnTo>
                    <a:pt x="187" y="6984"/>
                  </a:lnTo>
                  <a:lnTo>
                    <a:pt x="234" y="7089"/>
                  </a:lnTo>
                  <a:lnTo>
                    <a:pt x="362" y="7288"/>
                  </a:lnTo>
                  <a:lnTo>
                    <a:pt x="514" y="7475"/>
                  </a:lnTo>
                  <a:lnTo>
                    <a:pt x="689" y="7650"/>
                  </a:lnTo>
                  <a:lnTo>
                    <a:pt x="876" y="7802"/>
                  </a:lnTo>
                  <a:lnTo>
                    <a:pt x="1075" y="7953"/>
                  </a:lnTo>
                  <a:lnTo>
                    <a:pt x="1297" y="8082"/>
                  </a:lnTo>
                  <a:lnTo>
                    <a:pt x="1519" y="8187"/>
                  </a:lnTo>
                  <a:lnTo>
                    <a:pt x="1764" y="8292"/>
                  </a:lnTo>
                  <a:lnTo>
                    <a:pt x="2009" y="8374"/>
                  </a:lnTo>
                  <a:lnTo>
                    <a:pt x="2254" y="8432"/>
                  </a:lnTo>
                  <a:lnTo>
                    <a:pt x="2511" y="8491"/>
                  </a:lnTo>
                  <a:lnTo>
                    <a:pt x="2757" y="8526"/>
                  </a:lnTo>
                  <a:lnTo>
                    <a:pt x="3014" y="8537"/>
                  </a:lnTo>
                  <a:lnTo>
                    <a:pt x="3259" y="8549"/>
                  </a:lnTo>
                  <a:lnTo>
                    <a:pt x="3516" y="8537"/>
                  </a:lnTo>
                  <a:lnTo>
                    <a:pt x="3761" y="8526"/>
                  </a:lnTo>
                  <a:lnTo>
                    <a:pt x="4006" y="8502"/>
                  </a:lnTo>
                  <a:lnTo>
                    <a:pt x="4508" y="8456"/>
                  </a:lnTo>
                  <a:lnTo>
                    <a:pt x="5011" y="8386"/>
                  </a:lnTo>
                  <a:lnTo>
                    <a:pt x="5501" y="8316"/>
                  </a:lnTo>
                  <a:lnTo>
                    <a:pt x="6003" y="8269"/>
                  </a:lnTo>
                  <a:lnTo>
                    <a:pt x="6249" y="8245"/>
                  </a:lnTo>
                  <a:lnTo>
                    <a:pt x="6506" y="8234"/>
                  </a:lnTo>
                  <a:lnTo>
                    <a:pt x="6751" y="8234"/>
                  </a:lnTo>
                  <a:lnTo>
                    <a:pt x="7008" y="8245"/>
                  </a:lnTo>
                  <a:lnTo>
                    <a:pt x="7276" y="8257"/>
                  </a:lnTo>
                  <a:lnTo>
                    <a:pt x="7557" y="8292"/>
                  </a:lnTo>
                  <a:lnTo>
                    <a:pt x="7825" y="8339"/>
                  </a:lnTo>
                  <a:lnTo>
                    <a:pt x="8094" y="8386"/>
                  </a:lnTo>
                  <a:lnTo>
                    <a:pt x="8363" y="8456"/>
                  </a:lnTo>
                  <a:lnTo>
                    <a:pt x="8631" y="8526"/>
                  </a:lnTo>
                  <a:lnTo>
                    <a:pt x="9157" y="8689"/>
                  </a:lnTo>
                  <a:lnTo>
                    <a:pt x="9682" y="8876"/>
                  </a:lnTo>
                  <a:lnTo>
                    <a:pt x="10196" y="9075"/>
                  </a:lnTo>
                  <a:lnTo>
                    <a:pt x="11236" y="9472"/>
                  </a:lnTo>
                  <a:lnTo>
                    <a:pt x="11773" y="9670"/>
                  </a:lnTo>
                  <a:lnTo>
                    <a:pt x="12310" y="9845"/>
                  </a:lnTo>
                  <a:lnTo>
                    <a:pt x="12859" y="10021"/>
                  </a:lnTo>
                  <a:lnTo>
                    <a:pt x="13408" y="10172"/>
                  </a:lnTo>
                  <a:lnTo>
                    <a:pt x="13968" y="10301"/>
                  </a:lnTo>
                  <a:lnTo>
                    <a:pt x="14517" y="10429"/>
                  </a:lnTo>
                  <a:lnTo>
                    <a:pt x="15078" y="10535"/>
                  </a:lnTo>
                  <a:lnTo>
                    <a:pt x="15650" y="10628"/>
                  </a:lnTo>
                  <a:lnTo>
                    <a:pt x="16211" y="10698"/>
                  </a:lnTo>
                  <a:lnTo>
                    <a:pt x="16771" y="10756"/>
                  </a:lnTo>
                  <a:lnTo>
                    <a:pt x="17344" y="10791"/>
                  </a:lnTo>
                  <a:lnTo>
                    <a:pt x="17916" y="10803"/>
                  </a:lnTo>
                  <a:lnTo>
                    <a:pt x="18477" y="10803"/>
                  </a:lnTo>
                  <a:lnTo>
                    <a:pt x="19049" y="10780"/>
                  </a:lnTo>
                  <a:lnTo>
                    <a:pt x="19609" y="10733"/>
                  </a:lnTo>
                  <a:lnTo>
                    <a:pt x="20182" y="10663"/>
                  </a:lnTo>
                  <a:lnTo>
                    <a:pt x="20742" y="10570"/>
                  </a:lnTo>
                  <a:lnTo>
                    <a:pt x="21303" y="10453"/>
                  </a:lnTo>
                  <a:lnTo>
                    <a:pt x="21852" y="10313"/>
                  </a:lnTo>
                  <a:lnTo>
                    <a:pt x="22401" y="10149"/>
                  </a:lnTo>
                  <a:lnTo>
                    <a:pt x="22938" y="9962"/>
                  </a:lnTo>
                  <a:lnTo>
                    <a:pt x="23475" y="9752"/>
                  </a:lnTo>
                  <a:lnTo>
                    <a:pt x="24001" y="9518"/>
                  </a:lnTo>
                  <a:lnTo>
                    <a:pt x="24503" y="9262"/>
                  </a:lnTo>
                  <a:lnTo>
                    <a:pt x="25005" y="8993"/>
                  </a:lnTo>
                  <a:lnTo>
                    <a:pt x="25484" y="8689"/>
                  </a:lnTo>
                  <a:lnTo>
                    <a:pt x="25718" y="8526"/>
                  </a:lnTo>
                  <a:lnTo>
                    <a:pt x="25951" y="8362"/>
                  </a:lnTo>
                  <a:lnTo>
                    <a:pt x="26173" y="8187"/>
                  </a:lnTo>
                  <a:lnTo>
                    <a:pt x="26395" y="8012"/>
                  </a:lnTo>
                  <a:lnTo>
                    <a:pt x="26605" y="7825"/>
                  </a:lnTo>
                  <a:lnTo>
                    <a:pt x="26827" y="7638"/>
                  </a:lnTo>
                  <a:lnTo>
                    <a:pt x="27026" y="7451"/>
                  </a:lnTo>
                  <a:lnTo>
                    <a:pt x="27224" y="7253"/>
                  </a:lnTo>
                  <a:lnTo>
                    <a:pt x="27423" y="7043"/>
                  </a:lnTo>
                  <a:lnTo>
                    <a:pt x="27610" y="6832"/>
                  </a:lnTo>
                  <a:lnTo>
                    <a:pt x="27796" y="6610"/>
                  </a:lnTo>
                  <a:lnTo>
                    <a:pt x="27983" y="6389"/>
                  </a:lnTo>
                  <a:lnTo>
                    <a:pt x="28158" y="6155"/>
                  </a:lnTo>
                  <a:lnTo>
                    <a:pt x="28322" y="5910"/>
                  </a:lnTo>
                  <a:lnTo>
                    <a:pt x="28485" y="5641"/>
                  </a:lnTo>
                  <a:lnTo>
                    <a:pt x="28637" y="5384"/>
                  </a:lnTo>
                  <a:lnTo>
                    <a:pt x="28777" y="5104"/>
                  </a:lnTo>
                  <a:lnTo>
                    <a:pt x="28894" y="4824"/>
                  </a:lnTo>
                  <a:lnTo>
                    <a:pt x="28999" y="4543"/>
                  </a:lnTo>
                  <a:lnTo>
                    <a:pt x="29081" y="4263"/>
                  </a:lnTo>
                  <a:lnTo>
                    <a:pt x="29151" y="3971"/>
                  </a:lnTo>
                  <a:lnTo>
                    <a:pt x="29198" y="3679"/>
                  </a:lnTo>
                  <a:lnTo>
                    <a:pt x="29221" y="3399"/>
                  </a:lnTo>
                  <a:lnTo>
                    <a:pt x="29221" y="3107"/>
                  </a:lnTo>
                  <a:lnTo>
                    <a:pt x="29186" y="2826"/>
                  </a:lnTo>
                  <a:lnTo>
                    <a:pt x="29163" y="2686"/>
                  </a:lnTo>
                  <a:lnTo>
                    <a:pt x="29140" y="2546"/>
                  </a:lnTo>
                  <a:lnTo>
                    <a:pt x="29104" y="2406"/>
                  </a:lnTo>
                  <a:lnTo>
                    <a:pt x="29058" y="2266"/>
                  </a:lnTo>
                  <a:lnTo>
                    <a:pt x="28999" y="2126"/>
                  </a:lnTo>
                  <a:lnTo>
                    <a:pt x="28941" y="1997"/>
                  </a:lnTo>
                  <a:lnTo>
                    <a:pt x="28848" y="1822"/>
                  </a:lnTo>
                  <a:lnTo>
                    <a:pt x="28754" y="1659"/>
                  </a:lnTo>
                  <a:lnTo>
                    <a:pt x="28637" y="1507"/>
                  </a:lnTo>
                  <a:lnTo>
                    <a:pt x="28532" y="1367"/>
                  </a:lnTo>
                  <a:lnTo>
                    <a:pt x="28404" y="1238"/>
                  </a:lnTo>
                  <a:lnTo>
                    <a:pt x="28275" y="1110"/>
                  </a:lnTo>
                  <a:lnTo>
                    <a:pt x="28135" y="993"/>
                  </a:lnTo>
                  <a:lnTo>
                    <a:pt x="27983" y="888"/>
                  </a:lnTo>
                  <a:lnTo>
                    <a:pt x="27831" y="783"/>
                  </a:lnTo>
                  <a:lnTo>
                    <a:pt x="27668" y="689"/>
                  </a:lnTo>
                  <a:lnTo>
                    <a:pt x="27504" y="607"/>
                  </a:lnTo>
                  <a:lnTo>
                    <a:pt x="27341" y="526"/>
                  </a:lnTo>
                  <a:lnTo>
                    <a:pt x="27166" y="456"/>
                  </a:lnTo>
                  <a:lnTo>
                    <a:pt x="26979" y="386"/>
                  </a:lnTo>
                  <a:lnTo>
                    <a:pt x="26617" y="269"/>
                  </a:lnTo>
                  <a:lnTo>
                    <a:pt x="26231" y="187"/>
                  </a:lnTo>
                  <a:lnTo>
                    <a:pt x="25834" y="117"/>
                  </a:lnTo>
                  <a:lnTo>
                    <a:pt x="25426" y="59"/>
                  </a:lnTo>
                  <a:lnTo>
                    <a:pt x="25017" y="23"/>
                  </a:lnTo>
                  <a:lnTo>
                    <a:pt x="24608" y="12"/>
                  </a:lnTo>
                  <a:lnTo>
                    <a:pt x="24199" y="0"/>
                  </a:lnTo>
                  <a:lnTo>
                    <a:pt x="23802" y="0"/>
                  </a:lnTo>
                  <a:lnTo>
                    <a:pt x="23405" y="12"/>
                  </a:lnTo>
                  <a:lnTo>
                    <a:pt x="22634" y="0"/>
                  </a:lnTo>
                  <a:close/>
                </a:path>
              </a:pathLst>
            </a:custGeom>
            <a:solidFill>
              <a:srgbClr val="434343">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0;p24"/>
            <p:cNvSpPr/>
            <p:nvPr/>
          </p:nvSpPr>
          <p:spPr>
            <a:xfrm>
              <a:off x="2846354" y="4425235"/>
              <a:ext cx="829905" cy="306834"/>
            </a:xfrm>
            <a:custGeom>
              <a:avLst/>
              <a:gdLst/>
              <a:ahLst/>
              <a:cxnLst/>
              <a:rect l="l" t="t" r="r" b="b"/>
              <a:pathLst>
                <a:path w="29222" h="10804" fill="none" extrusionOk="0">
                  <a:moveTo>
                    <a:pt x="23405" y="12"/>
                  </a:moveTo>
                  <a:lnTo>
                    <a:pt x="23405" y="12"/>
                  </a:lnTo>
                  <a:lnTo>
                    <a:pt x="22634" y="0"/>
                  </a:lnTo>
                  <a:lnTo>
                    <a:pt x="21899" y="0"/>
                  </a:lnTo>
                  <a:lnTo>
                    <a:pt x="21186" y="23"/>
                  </a:lnTo>
                  <a:lnTo>
                    <a:pt x="20509" y="47"/>
                  </a:lnTo>
                  <a:lnTo>
                    <a:pt x="19843" y="70"/>
                  </a:lnTo>
                  <a:lnTo>
                    <a:pt x="19201" y="117"/>
                  </a:lnTo>
                  <a:lnTo>
                    <a:pt x="17928" y="199"/>
                  </a:lnTo>
                  <a:lnTo>
                    <a:pt x="16655" y="292"/>
                  </a:lnTo>
                  <a:lnTo>
                    <a:pt x="15335" y="374"/>
                  </a:lnTo>
                  <a:lnTo>
                    <a:pt x="14658" y="409"/>
                  </a:lnTo>
                  <a:lnTo>
                    <a:pt x="13945" y="444"/>
                  </a:lnTo>
                  <a:lnTo>
                    <a:pt x="13209" y="456"/>
                  </a:lnTo>
                  <a:lnTo>
                    <a:pt x="12439" y="467"/>
                  </a:lnTo>
                  <a:lnTo>
                    <a:pt x="12439" y="467"/>
                  </a:lnTo>
                  <a:lnTo>
                    <a:pt x="11644" y="467"/>
                  </a:lnTo>
                  <a:lnTo>
                    <a:pt x="11247" y="479"/>
                  </a:lnTo>
                  <a:lnTo>
                    <a:pt x="10850" y="491"/>
                  </a:lnTo>
                  <a:lnTo>
                    <a:pt x="10453" y="514"/>
                  </a:lnTo>
                  <a:lnTo>
                    <a:pt x="10056" y="549"/>
                  </a:lnTo>
                  <a:lnTo>
                    <a:pt x="9659" y="596"/>
                  </a:lnTo>
                  <a:lnTo>
                    <a:pt x="9262" y="666"/>
                  </a:lnTo>
                  <a:lnTo>
                    <a:pt x="9262" y="666"/>
                  </a:lnTo>
                  <a:lnTo>
                    <a:pt x="8771" y="771"/>
                  </a:lnTo>
                  <a:lnTo>
                    <a:pt x="8281" y="899"/>
                  </a:lnTo>
                  <a:lnTo>
                    <a:pt x="7802" y="1051"/>
                  </a:lnTo>
                  <a:lnTo>
                    <a:pt x="7323" y="1226"/>
                  </a:lnTo>
                  <a:lnTo>
                    <a:pt x="6844" y="1413"/>
                  </a:lnTo>
                  <a:lnTo>
                    <a:pt x="6377" y="1600"/>
                  </a:lnTo>
                  <a:lnTo>
                    <a:pt x="5443" y="2009"/>
                  </a:lnTo>
                  <a:lnTo>
                    <a:pt x="5443" y="2009"/>
                  </a:lnTo>
                  <a:lnTo>
                    <a:pt x="3049" y="3060"/>
                  </a:lnTo>
                  <a:lnTo>
                    <a:pt x="3049" y="3060"/>
                  </a:lnTo>
                  <a:lnTo>
                    <a:pt x="2768" y="3188"/>
                  </a:lnTo>
                  <a:lnTo>
                    <a:pt x="2476" y="3329"/>
                  </a:lnTo>
                  <a:lnTo>
                    <a:pt x="2196" y="3469"/>
                  </a:lnTo>
                  <a:lnTo>
                    <a:pt x="1916" y="3632"/>
                  </a:lnTo>
                  <a:lnTo>
                    <a:pt x="1647" y="3796"/>
                  </a:lnTo>
                  <a:lnTo>
                    <a:pt x="1379" y="3983"/>
                  </a:lnTo>
                  <a:lnTo>
                    <a:pt x="1133" y="4170"/>
                  </a:lnTo>
                  <a:lnTo>
                    <a:pt x="900" y="4368"/>
                  </a:lnTo>
                  <a:lnTo>
                    <a:pt x="689" y="4590"/>
                  </a:lnTo>
                  <a:lnTo>
                    <a:pt x="491" y="4812"/>
                  </a:lnTo>
                  <a:lnTo>
                    <a:pt x="409" y="4929"/>
                  </a:lnTo>
                  <a:lnTo>
                    <a:pt x="327" y="5045"/>
                  </a:lnTo>
                  <a:lnTo>
                    <a:pt x="257" y="5162"/>
                  </a:lnTo>
                  <a:lnTo>
                    <a:pt x="199" y="5291"/>
                  </a:lnTo>
                  <a:lnTo>
                    <a:pt x="141" y="5419"/>
                  </a:lnTo>
                  <a:lnTo>
                    <a:pt x="94" y="5548"/>
                  </a:lnTo>
                  <a:lnTo>
                    <a:pt x="59" y="5688"/>
                  </a:lnTo>
                  <a:lnTo>
                    <a:pt x="24" y="5828"/>
                  </a:lnTo>
                  <a:lnTo>
                    <a:pt x="12" y="5968"/>
                  </a:lnTo>
                  <a:lnTo>
                    <a:pt x="0" y="6108"/>
                  </a:lnTo>
                  <a:lnTo>
                    <a:pt x="0" y="6248"/>
                  </a:lnTo>
                  <a:lnTo>
                    <a:pt x="12" y="6400"/>
                  </a:lnTo>
                  <a:lnTo>
                    <a:pt x="12" y="6400"/>
                  </a:lnTo>
                  <a:lnTo>
                    <a:pt x="35" y="6529"/>
                  </a:lnTo>
                  <a:lnTo>
                    <a:pt x="59" y="6645"/>
                  </a:lnTo>
                  <a:lnTo>
                    <a:pt x="94" y="6762"/>
                  </a:lnTo>
                  <a:lnTo>
                    <a:pt x="141" y="6867"/>
                  </a:lnTo>
                  <a:lnTo>
                    <a:pt x="187" y="6984"/>
                  </a:lnTo>
                  <a:lnTo>
                    <a:pt x="234" y="7089"/>
                  </a:lnTo>
                  <a:lnTo>
                    <a:pt x="362" y="7288"/>
                  </a:lnTo>
                  <a:lnTo>
                    <a:pt x="514" y="7475"/>
                  </a:lnTo>
                  <a:lnTo>
                    <a:pt x="689" y="7650"/>
                  </a:lnTo>
                  <a:lnTo>
                    <a:pt x="876" y="7802"/>
                  </a:lnTo>
                  <a:lnTo>
                    <a:pt x="1075" y="7953"/>
                  </a:lnTo>
                  <a:lnTo>
                    <a:pt x="1297" y="8082"/>
                  </a:lnTo>
                  <a:lnTo>
                    <a:pt x="1519" y="8187"/>
                  </a:lnTo>
                  <a:lnTo>
                    <a:pt x="1764" y="8292"/>
                  </a:lnTo>
                  <a:lnTo>
                    <a:pt x="2009" y="8374"/>
                  </a:lnTo>
                  <a:lnTo>
                    <a:pt x="2254" y="8432"/>
                  </a:lnTo>
                  <a:lnTo>
                    <a:pt x="2511" y="8491"/>
                  </a:lnTo>
                  <a:lnTo>
                    <a:pt x="2757" y="8526"/>
                  </a:lnTo>
                  <a:lnTo>
                    <a:pt x="3014" y="8537"/>
                  </a:lnTo>
                  <a:lnTo>
                    <a:pt x="3014" y="8537"/>
                  </a:lnTo>
                  <a:lnTo>
                    <a:pt x="3259" y="8549"/>
                  </a:lnTo>
                  <a:lnTo>
                    <a:pt x="3516" y="8537"/>
                  </a:lnTo>
                  <a:lnTo>
                    <a:pt x="3761" y="8526"/>
                  </a:lnTo>
                  <a:lnTo>
                    <a:pt x="4006" y="8502"/>
                  </a:lnTo>
                  <a:lnTo>
                    <a:pt x="4508" y="8456"/>
                  </a:lnTo>
                  <a:lnTo>
                    <a:pt x="5011" y="8386"/>
                  </a:lnTo>
                  <a:lnTo>
                    <a:pt x="5501" y="8316"/>
                  </a:lnTo>
                  <a:lnTo>
                    <a:pt x="6003" y="8269"/>
                  </a:lnTo>
                  <a:lnTo>
                    <a:pt x="6249" y="8245"/>
                  </a:lnTo>
                  <a:lnTo>
                    <a:pt x="6506" y="8234"/>
                  </a:lnTo>
                  <a:lnTo>
                    <a:pt x="6751" y="8234"/>
                  </a:lnTo>
                  <a:lnTo>
                    <a:pt x="7008" y="8245"/>
                  </a:lnTo>
                  <a:lnTo>
                    <a:pt x="7008" y="8245"/>
                  </a:lnTo>
                  <a:lnTo>
                    <a:pt x="7276" y="8257"/>
                  </a:lnTo>
                  <a:lnTo>
                    <a:pt x="7557" y="8292"/>
                  </a:lnTo>
                  <a:lnTo>
                    <a:pt x="7825" y="8339"/>
                  </a:lnTo>
                  <a:lnTo>
                    <a:pt x="8094" y="8386"/>
                  </a:lnTo>
                  <a:lnTo>
                    <a:pt x="8363" y="8456"/>
                  </a:lnTo>
                  <a:lnTo>
                    <a:pt x="8631" y="8526"/>
                  </a:lnTo>
                  <a:lnTo>
                    <a:pt x="9157" y="8689"/>
                  </a:lnTo>
                  <a:lnTo>
                    <a:pt x="9682" y="8876"/>
                  </a:lnTo>
                  <a:lnTo>
                    <a:pt x="10196" y="9075"/>
                  </a:lnTo>
                  <a:lnTo>
                    <a:pt x="11236" y="9472"/>
                  </a:lnTo>
                  <a:lnTo>
                    <a:pt x="11236" y="9472"/>
                  </a:lnTo>
                  <a:lnTo>
                    <a:pt x="11773" y="9670"/>
                  </a:lnTo>
                  <a:lnTo>
                    <a:pt x="12310" y="9845"/>
                  </a:lnTo>
                  <a:lnTo>
                    <a:pt x="12859" y="10021"/>
                  </a:lnTo>
                  <a:lnTo>
                    <a:pt x="13408" y="10172"/>
                  </a:lnTo>
                  <a:lnTo>
                    <a:pt x="13968" y="10301"/>
                  </a:lnTo>
                  <a:lnTo>
                    <a:pt x="14517" y="10429"/>
                  </a:lnTo>
                  <a:lnTo>
                    <a:pt x="15078" y="10535"/>
                  </a:lnTo>
                  <a:lnTo>
                    <a:pt x="15650" y="10628"/>
                  </a:lnTo>
                  <a:lnTo>
                    <a:pt x="16211" y="10698"/>
                  </a:lnTo>
                  <a:lnTo>
                    <a:pt x="16771" y="10756"/>
                  </a:lnTo>
                  <a:lnTo>
                    <a:pt x="17344" y="10791"/>
                  </a:lnTo>
                  <a:lnTo>
                    <a:pt x="17916" y="10803"/>
                  </a:lnTo>
                  <a:lnTo>
                    <a:pt x="18477" y="10803"/>
                  </a:lnTo>
                  <a:lnTo>
                    <a:pt x="19049" y="10780"/>
                  </a:lnTo>
                  <a:lnTo>
                    <a:pt x="19609" y="10733"/>
                  </a:lnTo>
                  <a:lnTo>
                    <a:pt x="20182" y="10663"/>
                  </a:lnTo>
                  <a:lnTo>
                    <a:pt x="20182" y="10663"/>
                  </a:lnTo>
                  <a:lnTo>
                    <a:pt x="20742" y="10570"/>
                  </a:lnTo>
                  <a:lnTo>
                    <a:pt x="21303" y="10453"/>
                  </a:lnTo>
                  <a:lnTo>
                    <a:pt x="21852" y="10313"/>
                  </a:lnTo>
                  <a:lnTo>
                    <a:pt x="22401" y="10149"/>
                  </a:lnTo>
                  <a:lnTo>
                    <a:pt x="22938" y="9962"/>
                  </a:lnTo>
                  <a:lnTo>
                    <a:pt x="23475" y="9752"/>
                  </a:lnTo>
                  <a:lnTo>
                    <a:pt x="24001" y="9518"/>
                  </a:lnTo>
                  <a:lnTo>
                    <a:pt x="24503" y="9262"/>
                  </a:lnTo>
                  <a:lnTo>
                    <a:pt x="25005" y="8993"/>
                  </a:lnTo>
                  <a:lnTo>
                    <a:pt x="25484" y="8689"/>
                  </a:lnTo>
                  <a:lnTo>
                    <a:pt x="25718" y="8526"/>
                  </a:lnTo>
                  <a:lnTo>
                    <a:pt x="25951" y="8362"/>
                  </a:lnTo>
                  <a:lnTo>
                    <a:pt x="26173" y="8187"/>
                  </a:lnTo>
                  <a:lnTo>
                    <a:pt x="26395" y="8012"/>
                  </a:lnTo>
                  <a:lnTo>
                    <a:pt x="26605" y="7825"/>
                  </a:lnTo>
                  <a:lnTo>
                    <a:pt x="26827" y="7638"/>
                  </a:lnTo>
                  <a:lnTo>
                    <a:pt x="27026" y="7451"/>
                  </a:lnTo>
                  <a:lnTo>
                    <a:pt x="27224" y="7253"/>
                  </a:lnTo>
                  <a:lnTo>
                    <a:pt x="27423" y="7043"/>
                  </a:lnTo>
                  <a:lnTo>
                    <a:pt x="27610" y="6832"/>
                  </a:lnTo>
                  <a:lnTo>
                    <a:pt x="27796" y="6610"/>
                  </a:lnTo>
                  <a:lnTo>
                    <a:pt x="27983" y="6389"/>
                  </a:lnTo>
                  <a:lnTo>
                    <a:pt x="27983" y="6389"/>
                  </a:lnTo>
                  <a:lnTo>
                    <a:pt x="28158" y="6155"/>
                  </a:lnTo>
                  <a:lnTo>
                    <a:pt x="28322" y="5910"/>
                  </a:lnTo>
                  <a:lnTo>
                    <a:pt x="28485" y="5641"/>
                  </a:lnTo>
                  <a:lnTo>
                    <a:pt x="28637" y="5384"/>
                  </a:lnTo>
                  <a:lnTo>
                    <a:pt x="28777" y="5104"/>
                  </a:lnTo>
                  <a:lnTo>
                    <a:pt x="28894" y="4824"/>
                  </a:lnTo>
                  <a:lnTo>
                    <a:pt x="28999" y="4543"/>
                  </a:lnTo>
                  <a:lnTo>
                    <a:pt x="29081" y="4263"/>
                  </a:lnTo>
                  <a:lnTo>
                    <a:pt x="29151" y="3971"/>
                  </a:lnTo>
                  <a:lnTo>
                    <a:pt x="29198" y="3679"/>
                  </a:lnTo>
                  <a:lnTo>
                    <a:pt x="29221" y="3399"/>
                  </a:lnTo>
                  <a:lnTo>
                    <a:pt x="29221" y="3107"/>
                  </a:lnTo>
                  <a:lnTo>
                    <a:pt x="29186" y="2826"/>
                  </a:lnTo>
                  <a:lnTo>
                    <a:pt x="29163" y="2686"/>
                  </a:lnTo>
                  <a:lnTo>
                    <a:pt x="29140" y="2546"/>
                  </a:lnTo>
                  <a:lnTo>
                    <a:pt x="29104" y="2406"/>
                  </a:lnTo>
                  <a:lnTo>
                    <a:pt x="29058" y="2266"/>
                  </a:lnTo>
                  <a:lnTo>
                    <a:pt x="28999" y="2126"/>
                  </a:lnTo>
                  <a:lnTo>
                    <a:pt x="28941" y="1997"/>
                  </a:lnTo>
                  <a:lnTo>
                    <a:pt x="28941" y="1997"/>
                  </a:lnTo>
                  <a:lnTo>
                    <a:pt x="28848" y="1822"/>
                  </a:lnTo>
                  <a:lnTo>
                    <a:pt x="28754" y="1659"/>
                  </a:lnTo>
                  <a:lnTo>
                    <a:pt x="28637" y="1507"/>
                  </a:lnTo>
                  <a:lnTo>
                    <a:pt x="28532" y="1367"/>
                  </a:lnTo>
                  <a:lnTo>
                    <a:pt x="28404" y="1238"/>
                  </a:lnTo>
                  <a:lnTo>
                    <a:pt x="28275" y="1110"/>
                  </a:lnTo>
                  <a:lnTo>
                    <a:pt x="28135" y="993"/>
                  </a:lnTo>
                  <a:lnTo>
                    <a:pt x="27983" y="888"/>
                  </a:lnTo>
                  <a:lnTo>
                    <a:pt x="27831" y="783"/>
                  </a:lnTo>
                  <a:lnTo>
                    <a:pt x="27668" y="689"/>
                  </a:lnTo>
                  <a:lnTo>
                    <a:pt x="27504" y="607"/>
                  </a:lnTo>
                  <a:lnTo>
                    <a:pt x="27341" y="526"/>
                  </a:lnTo>
                  <a:lnTo>
                    <a:pt x="27166" y="456"/>
                  </a:lnTo>
                  <a:lnTo>
                    <a:pt x="26979" y="386"/>
                  </a:lnTo>
                  <a:lnTo>
                    <a:pt x="26617" y="269"/>
                  </a:lnTo>
                  <a:lnTo>
                    <a:pt x="26231" y="187"/>
                  </a:lnTo>
                  <a:lnTo>
                    <a:pt x="25834" y="117"/>
                  </a:lnTo>
                  <a:lnTo>
                    <a:pt x="25426" y="59"/>
                  </a:lnTo>
                  <a:lnTo>
                    <a:pt x="25017" y="23"/>
                  </a:lnTo>
                  <a:lnTo>
                    <a:pt x="24608" y="12"/>
                  </a:lnTo>
                  <a:lnTo>
                    <a:pt x="24199" y="0"/>
                  </a:lnTo>
                  <a:lnTo>
                    <a:pt x="23802" y="0"/>
                  </a:lnTo>
                  <a:lnTo>
                    <a:pt x="23405"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1;p24"/>
            <p:cNvSpPr/>
            <p:nvPr/>
          </p:nvSpPr>
          <p:spPr>
            <a:xfrm>
              <a:off x="3468609" y="4208312"/>
              <a:ext cx="317427" cy="439178"/>
            </a:xfrm>
            <a:custGeom>
              <a:avLst/>
              <a:gdLst/>
              <a:ahLst/>
              <a:cxnLst/>
              <a:rect l="l" t="t" r="r" b="b"/>
              <a:pathLst>
                <a:path w="11177" h="15464" extrusionOk="0">
                  <a:moveTo>
                    <a:pt x="327" y="0"/>
                  </a:moveTo>
                  <a:lnTo>
                    <a:pt x="187" y="2289"/>
                  </a:lnTo>
                  <a:lnTo>
                    <a:pt x="117" y="3399"/>
                  </a:lnTo>
                  <a:lnTo>
                    <a:pt x="70" y="4461"/>
                  </a:lnTo>
                  <a:lnTo>
                    <a:pt x="35" y="5489"/>
                  </a:lnTo>
                  <a:lnTo>
                    <a:pt x="0" y="6459"/>
                  </a:lnTo>
                  <a:lnTo>
                    <a:pt x="0" y="7370"/>
                  </a:lnTo>
                  <a:lnTo>
                    <a:pt x="0" y="8210"/>
                  </a:lnTo>
                  <a:lnTo>
                    <a:pt x="0" y="8245"/>
                  </a:lnTo>
                  <a:lnTo>
                    <a:pt x="24" y="8736"/>
                  </a:lnTo>
                  <a:lnTo>
                    <a:pt x="24" y="8864"/>
                  </a:lnTo>
                  <a:lnTo>
                    <a:pt x="47" y="9262"/>
                  </a:lnTo>
                  <a:lnTo>
                    <a:pt x="47" y="9273"/>
                  </a:lnTo>
                  <a:lnTo>
                    <a:pt x="59" y="9343"/>
                  </a:lnTo>
                  <a:lnTo>
                    <a:pt x="70" y="9600"/>
                  </a:lnTo>
                  <a:lnTo>
                    <a:pt x="82" y="9705"/>
                  </a:lnTo>
                  <a:lnTo>
                    <a:pt x="94" y="9799"/>
                  </a:lnTo>
                  <a:lnTo>
                    <a:pt x="94" y="9834"/>
                  </a:lnTo>
                  <a:lnTo>
                    <a:pt x="129" y="10056"/>
                  </a:lnTo>
                  <a:lnTo>
                    <a:pt x="140" y="10149"/>
                  </a:lnTo>
                  <a:lnTo>
                    <a:pt x="152" y="10219"/>
                  </a:lnTo>
                  <a:lnTo>
                    <a:pt x="164" y="10289"/>
                  </a:lnTo>
                  <a:lnTo>
                    <a:pt x="199" y="10499"/>
                  </a:lnTo>
                  <a:lnTo>
                    <a:pt x="222" y="10581"/>
                  </a:lnTo>
                  <a:lnTo>
                    <a:pt x="222" y="10593"/>
                  </a:lnTo>
                  <a:lnTo>
                    <a:pt x="234" y="10628"/>
                  </a:lnTo>
                  <a:lnTo>
                    <a:pt x="304" y="10873"/>
                  </a:lnTo>
                  <a:lnTo>
                    <a:pt x="316" y="10908"/>
                  </a:lnTo>
                  <a:lnTo>
                    <a:pt x="327" y="10955"/>
                  </a:lnTo>
                  <a:lnTo>
                    <a:pt x="374" y="11060"/>
                  </a:lnTo>
                  <a:lnTo>
                    <a:pt x="421" y="11165"/>
                  </a:lnTo>
                  <a:lnTo>
                    <a:pt x="526" y="11317"/>
                  </a:lnTo>
                  <a:lnTo>
                    <a:pt x="643" y="11481"/>
                  </a:lnTo>
                  <a:lnTo>
                    <a:pt x="783" y="11644"/>
                  </a:lnTo>
                  <a:lnTo>
                    <a:pt x="946" y="11808"/>
                  </a:lnTo>
                  <a:lnTo>
                    <a:pt x="1133" y="11971"/>
                  </a:lnTo>
                  <a:lnTo>
                    <a:pt x="1332" y="12135"/>
                  </a:lnTo>
                  <a:lnTo>
                    <a:pt x="1554" y="12310"/>
                  </a:lnTo>
                  <a:lnTo>
                    <a:pt x="1787" y="12473"/>
                  </a:lnTo>
                  <a:lnTo>
                    <a:pt x="2126" y="12695"/>
                  </a:lnTo>
                  <a:lnTo>
                    <a:pt x="2488" y="12917"/>
                  </a:lnTo>
                  <a:lnTo>
                    <a:pt x="3072" y="13244"/>
                  </a:lnTo>
                  <a:lnTo>
                    <a:pt x="3691" y="13571"/>
                  </a:lnTo>
                  <a:lnTo>
                    <a:pt x="4228" y="13828"/>
                  </a:lnTo>
                  <a:lnTo>
                    <a:pt x="4777" y="14073"/>
                  </a:lnTo>
                  <a:lnTo>
                    <a:pt x="5338" y="14307"/>
                  </a:lnTo>
                  <a:lnTo>
                    <a:pt x="5910" y="14529"/>
                  </a:lnTo>
                  <a:lnTo>
                    <a:pt x="6354" y="14681"/>
                  </a:lnTo>
                  <a:lnTo>
                    <a:pt x="6774" y="14832"/>
                  </a:lnTo>
                  <a:lnTo>
                    <a:pt x="7194" y="14961"/>
                  </a:lnTo>
                  <a:lnTo>
                    <a:pt x="7592" y="15078"/>
                  </a:lnTo>
                  <a:lnTo>
                    <a:pt x="7989" y="15171"/>
                  </a:lnTo>
                  <a:lnTo>
                    <a:pt x="8374" y="15264"/>
                  </a:lnTo>
                  <a:lnTo>
                    <a:pt x="8748" y="15335"/>
                  </a:lnTo>
                  <a:lnTo>
                    <a:pt x="9098" y="15393"/>
                  </a:lnTo>
                  <a:lnTo>
                    <a:pt x="9425" y="15440"/>
                  </a:lnTo>
                  <a:lnTo>
                    <a:pt x="9729" y="15463"/>
                  </a:lnTo>
                  <a:lnTo>
                    <a:pt x="10021" y="15463"/>
                  </a:lnTo>
                  <a:lnTo>
                    <a:pt x="10278" y="15451"/>
                  </a:lnTo>
                  <a:lnTo>
                    <a:pt x="10511" y="15416"/>
                  </a:lnTo>
                  <a:lnTo>
                    <a:pt x="10616" y="15393"/>
                  </a:lnTo>
                  <a:lnTo>
                    <a:pt x="10710" y="15358"/>
                  </a:lnTo>
                  <a:lnTo>
                    <a:pt x="10792" y="15323"/>
                  </a:lnTo>
                  <a:lnTo>
                    <a:pt x="10873" y="15276"/>
                  </a:lnTo>
                  <a:lnTo>
                    <a:pt x="10943" y="15229"/>
                  </a:lnTo>
                  <a:lnTo>
                    <a:pt x="11002" y="15171"/>
                  </a:lnTo>
                  <a:lnTo>
                    <a:pt x="11049" y="15113"/>
                  </a:lnTo>
                  <a:lnTo>
                    <a:pt x="11095" y="15043"/>
                  </a:lnTo>
                  <a:lnTo>
                    <a:pt x="11130" y="14973"/>
                  </a:lnTo>
                  <a:lnTo>
                    <a:pt x="11154" y="14891"/>
                  </a:lnTo>
                  <a:lnTo>
                    <a:pt x="11177" y="14809"/>
                  </a:lnTo>
                  <a:lnTo>
                    <a:pt x="11177" y="14727"/>
                  </a:lnTo>
                  <a:lnTo>
                    <a:pt x="11177" y="14599"/>
                  </a:lnTo>
                  <a:lnTo>
                    <a:pt x="11154" y="14470"/>
                  </a:lnTo>
                  <a:lnTo>
                    <a:pt x="11119" y="14330"/>
                  </a:lnTo>
                  <a:lnTo>
                    <a:pt x="11072" y="14178"/>
                  </a:lnTo>
                  <a:lnTo>
                    <a:pt x="11002" y="14038"/>
                  </a:lnTo>
                  <a:lnTo>
                    <a:pt x="10920" y="13886"/>
                  </a:lnTo>
                  <a:lnTo>
                    <a:pt x="10827" y="13735"/>
                  </a:lnTo>
                  <a:lnTo>
                    <a:pt x="10722" y="13583"/>
                  </a:lnTo>
                  <a:lnTo>
                    <a:pt x="10605" y="13419"/>
                  </a:lnTo>
                  <a:lnTo>
                    <a:pt x="10488" y="13267"/>
                  </a:lnTo>
                  <a:lnTo>
                    <a:pt x="10196" y="12940"/>
                  </a:lnTo>
                  <a:lnTo>
                    <a:pt x="9892" y="12602"/>
                  </a:lnTo>
                  <a:lnTo>
                    <a:pt x="9554" y="12275"/>
                  </a:lnTo>
                  <a:lnTo>
                    <a:pt x="9308" y="12053"/>
                  </a:lnTo>
                  <a:lnTo>
                    <a:pt x="8830" y="11609"/>
                  </a:lnTo>
                  <a:lnTo>
                    <a:pt x="8327" y="11165"/>
                  </a:lnTo>
                  <a:lnTo>
                    <a:pt x="8082" y="10955"/>
                  </a:lnTo>
                  <a:lnTo>
                    <a:pt x="7603" y="10546"/>
                  </a:lnTo>
                  <a:lnTo>
                    <a:pt x="6961" y="9986"/>
                  </a:lnTo>
                  <a:lnTo>
                    <a:pt x="6634" y="9682"/>
                  </a:lnTo>
                  <a:lnTo>
                    <a:pt x="6377" y="9413"/>
                  </a:lnTo>
                  <a:lnTo>
                    <a:pt x="6260" y="9297"/>
                  </a:lnTo>
                  <a:lnTo>
                    <a:pt x="6167" y="9180"/>
                  </a:lnTo>
                  <a:lnTo>
                    <a:pt x="6097" y="9075"/>
                  </a:lnTo>
                  <a:lnTo>
                    <a:pt x="6038" y="8981"/>
                  </a:lnTo>
                  <a:lnTo>
                    <a:pt x="6027" y="8923"/>
                  </a:lnTo>
                  <a:lnTo>
                    <a:pt x="6003" y="8841"/>
                  </a:lnTo>
                  <a:lnTo>
                    <a:pt x="5992" y="8794"/>
                  </a:lnTo>
                  <a:lnTo>
                    <a:pt x="5968" y="8631"/>
                  </a:lnTo>
                  <a:lnTo>
                    <a:pt x="5956" y="8572"/>
                  </a:lnTo>
                  <a:lnTo>
                    <a:pt x="5933" y="8304"/>
                  </a:lnTo>
                  <a:lnTo>
                    <a:pt x="5933" y="8210"/>
                  </a:lnTo>
                  <a:lnTo>
                    <a:pt x="5921" y="7965"/>
                  </a:lnTo>
                  <a:lnTo>
                    <a:pt x="5910" y="7837"/>
                  </a:lnTo>
                  <a:lnTo>
                    <a:pt x="5910" y="7521"/>
                  </a:lnTo>
                  <a:lnTo>
                    <a:pt x="5898" y="7334"/>
                  </a:lnTo>
                  <a:lnTo>
                    <a:pt x="5898" y="6634"/>
                  </a:lnTo>
                  <a:lnTo>
                    <a:pt x="5910" y="5828"/>
                  </a:lnTo>
                  <a:lnTo>
                    <a:pt x="5933" y="4952"/>
                  </a:lnTo>
                  <a:lnTo>
                    <a:pt x="5956" y="4018"/>
                  </a:lnTo>
                  <a:lnTo>
                    <a:pt x="6038" y="2044"/>
                  </a:lnTo>
                  <a:lnTo>
                    <a:pt x="6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2;p24"/>
            <p:cNvSpPr/>
            <p:nvPr/>
          </p:nvSpPr>
          <p:spPr>
            <a:xfrm>
              <a:off x="2765100" y="4187409"/>
              <a:ext cx="317427" cy="439490"/>
            </a:xfrm>
            <a:custGeom>
              <a:avLst/>
              <a:gdLst/>
              <a:ahLst/>
              <a:cxnLst/>
              <a:rect l="l" t="t" r="r" b="b"/>
              <a:pathLst>
                <a:path w="11177" h="15475" extrusionOk="0">
                  <a:moveTo>
                    <a:pt x="5045" y="0"/>
                  </a:moveTo>
                  <a:lnTo>
                    <a:pt x="5139" y="2044"/>
                  </a:lnTo>
                  <a:lnTo>
                    <a:pt x="5221" y="4018"/>
                  </a:lnTo>
                  <a:lnTo>
                    <a:pt x="5244" y="4952"/>
                  </a:lnTo>
                  <a:lnTo>
                    <a:pt x="5267" y="5828"/>
                  </a:lnTo>
                  <a:lnTo>
                    <a:pt x="5279" y="6622"/>
                  </a:lnTo>
                  <a:lnTo>
                    <a:pt x="5279" y="7335"/>
                  </a:lnTo>
                  <a:lnTo>
                    <a:pt x="5267" y="7533"/>
                  </a:lnTo>
                  <a:lnTo>
                    <a:pt x="5267" y="7837"/>
                  </a:lnTo>
                  <a:lnTo>
                    <a:pt x="5256" y="7965"/>
                  </a:lnTo>
                  <a:lnTo>
                    <a:pt x="5244" y="8211"/>
                  </a:lnTo>
                  <a:lnTo>
                    <a:pt x="5244" y="8304"/>
                  </a:lnTo>
                  <a:lnTo>
                    <a:pt x="5221" y="8573"/>
                  </a:lnTo>
                  <a:lnTo>
                    <a:pt x="5209" y="8631"/>
                  </a:lnTo>
                  <a:lnTo>
                    <a:pt x="5186" y="8795"/>
                  </a:lnTo>
                  <a:lnTo>
                    <a:pt x="5174" y="8841"/>
                  </a:lnTo>
                  <a:lnTo>
                    <a:pt x="5174" y="8853"/>
                  </a:lnTo>
                  <a:lnTo>
                    <a:pt x="5150" y="8923"/>
                  </a:lnTo>
                  <a:lnTo>
                    <a:pt x="5139" y="8981"/>
                  </a:lnTo>
                  <a:lnTo>
                    <a:pt x="5069" y="9087"/>
                  </a:lnTo>
                  <a:lnTo>
                    <a:pt x="4987" y="9215"/>
                  </a:lnTo>
                  <a:lnTo>
                    <a:pt x="4870" y="9343"/>
                  </a:lnTo>
                  <a:lnTo>
                    <a:pt x="4730" y="9495"/>
                  </a:lnTo>
                  <a:lnTo>
                    <a:pt x="4403" y="9811"/>
                  </a:lnTo>
                  <a:lnTo>
                    <a:pt x="4064" y="10126"/>
                  </a:lnTo>
                  <a:lnTo>
                    <a:pt x="3679" y="10453"/>
                  </a:lnTo>
                  <a:lnTo>
                    <a:pt x="2850" y="11177"/>
                  </a:lnTo>
                  <a:lnTo>
                    <a:pt x="2383" y="11586"/>
                  </a:lnTo>
                  <a:lnTo>
                    <a:pt x="2324" y="11633"/>
                  </a:lnTo>
                  <a:lnTo>
                    <a:pt x="1985" y="11936"/>
                  </a:lnTo>
                  <a:lnTo>
                    <a:pt x="1623" y="12275"/>
                  </a:lnTo>
                  <a:lnTo>
                    <a:pt x="1285" y="12614"/>
                  </a:lnTo>
                  <a:lnTo>
                    <a:pt x="981" y="12941"/>
                  </a:lnTo>
                  <a:lnTo>
                    <a:pt x="783" y="13163"/>
                  </a:lnTo>
                  <a:lnTo>
                    <a:pt x="607" y="13373"/>
                  </a:lnTo>
                  <a:lnTo>
                    <a:pt x="456" y="13583"/>
                  </a:lnTo>
                  <a:lnTo>
                    <a:pt x="315" y="13793"/>
                  </a:lnTo>
                  <a:lnTo>
                    <a:pt x="199" y="13992"/>
                  </a:lnTo>
                  <a:lnTo>
                    <a:pt x="105" y="14190"/>
                  </a:lnTo>
                  <a:lnTo>
                    <a:pt x="35" y="14377"/>
                  </a:lnTo>
                  <a:lnTo>
                    <a:pt x="0" y="14564"/>
                  </a:lnTo>
                  <a:lnTo>
                    <a:pt x="0" y="14646"/>
                  </a:lnTo>
                  <a:lnTo>
                    <a:pt x="0" y="14727"/>
                  </a:lnTo>
                  <a:lnTo>
                    <a:pt x="0" y="14821"/>
                  </a:lnTo>
                  <a:lnTo>
                    <a:pt x="23" y="14891"/>
                  </a:lnTo>
                  <a:lnTo>
                    <a:pt x="47" y="14973"/>
                  </a:lnTo>
                  <a:lnTo>
                    <a:pt x="82" y="15054"/>
                  </a:lnTo>
                  <a:lnTo>
                    <a:pt x="129" y="15125"/>
                  </a:lnTo>
                  <a:lnTo>
                    <a:pt x="175" y="15183"/>
                  </a:lnTo>
                  <a:lnTo>
                    <a:pt x="245" y="15241"/>
                  </a:lnTo>
                  <a:lnTo>
                    <a:pt x="327" y="15288"/>
                  </a:lnTo>
                  <a:lnTo>
                    <a:pt x="409" y="15335"/>
                  </a:lnTo>
                  <a:lnTo>
                    <a:pt x="502" y="15370"/>
                  </a:lnTo>
                  <a:lnTo>
                    <a:pt x="607" y="15405"/>
                  </a:lnTo>
                  <a:lnTo>
                    <a:pt x="724" y="15428"/>
                  </a:lnTo>
                  <a:lnTo>
                    <a:pt x="981" y="15463"/>
                  </a:lnTo>
                  <a:lnTo>
                    <a:pt x="1191" y="15475"/>
                  </a:lnTo>
                  <a:lnTo>
                    <a:pt x="1425" y="15463"/>
                  </a:lnTo>
                  <a:lnTo>
                    <a:pt x="1670" y="15452"/>
                  </a:lnTo>
                  <a:lnTo>
                    <a:pt x="1927" y="15428"/>
                  </a:lnTo>
                  <a:lnTo>
                    <a:pt x="2196" y="15382"/>
                  </a:lnTo>
                  <a:lnTo>
                    <a:pt x="2488" y="15335"/>
                  </a:lnTo>
                  <a:lnTo>
                    <a:pt x="2780" y="15276"/>
                  </a:lnTo>
                  <a:lnTo>
                    <a:pt x="3083" y="15206"/>
                  </a:lnTo>
                  <a:lnTo>
                    <a:pt x="3504" y="15101"/>
                  </a:lnTo>
                  <a:lnTo>
                    <a:pt x="3936" y="14973"/>
                  </a:lnTo>
                  <a:lnTo>
                    <a:pt x="4368" y="14844"/>
                  </a:lnTo>
                  <a:lnTo>
                    <a:pt x="4823" y="14692"/>
                  </a:lnTo>
                  <a:lnTo>
                    <a:pt x="5267" y="14529"/>
                  </a:lnTo>
                  <a:lnTo>
                    <a:pt x="5723" y="14354"/>
                  </a:lnTo>
                  <a:lnTo>
                    <a:pt x="6178" y="14167"/>
                  </a:lnTo>
                  <a:lnTo>
                    <a:pt x="6622" y="13980"/>
                  </a:lnTo>
                  <a:lnTo>
                    <a:pt x="7066" y="13781"/>
                  </a:lnTo>
                  <a:lnTo>
                    <a:pt x="7486" y="13571"/>
                  </a:lnTo>
                  <a:lnTo>
                    <a:pt x="7907" y="13361"/>
                  </a:lnTo>
                  <a:lnTo>
                    <a:pt x="8409" y="13092"/>
                  </a:lnTo>
                  <a:lnTo>
                    <a:pt x="8876" y="12812"/>
                  </a:lnTo>
                  <a:lnTo>
                    <a:pt x="9308" y="12532"/>
                  </a:lnTo>
                  <a:lnTo>
                    <a:pt x="9694" y="12252"/>
                  </a:lnTo>
                  <a:lnTo>
                    <a:pt x="9986" y="12030"/>
                  </a:lnTo>
                  <a:lnTo>
                    <a:pt x="10231" y="11808"/>
                  </a:lnTo>
                  <a:lnTo>
                    <a:pt x="10441" y="11598"/>
                  </a:lnTo>
                  <a:lnTo>
                    <a:pt x="10616" y="11376"/>
                  </a:lnTo>
                  <a:lnTo>
                    <a:pt x="10686" y="11271"/>
                  </a:lnTo>
                  <a:lnTo>
                    <a:pt x="10756" y="11177"/>
                  </a:lnTo>
                  <a:lnTo>
                    <a:pt x="10803" y="11072"/>
                  </a:lnTo>
                  <a:lnTo>
                    <a:pt x="10850" y="10955"/>
                  </a:lnTo>
                  <a:lnTo>
                    <a:pt x="10862" y="10908"/>
                  </a:lnTo>
                  <a:lnTo>
                    <a:pt x="10873" y="10885"/>
                  </a:lnTo>
                  <a:lnTo>
                    <a:pt x="10943" y="10628"/>
                  </a:lnTo>
                  <a:lnTo>
                    <a:pt x="10955" y="10593"/>
                  </a:lnTo>
                  <a:lnTo>
                    <a:pt x="10955" y="10581"/>
                  </a:lnTo>
                  <a:lnTo>
                    <a:pt x="10978" y="10500"/>
                  </a:lnTo>
                  <a:lnTo>
                    <a:pt x="11013" y="10289"/>
                  </a:lnTo>
                  <a:lnTo>
                    <a:pt x="11025" y="10231"/>
                  </a:lnTo>
                  <a:lnTo>
                    <a:pt x="11037" y="10149"/>
                  </a:lnTo>
                  <a:lnTo>
                    <a:pt x="11048" y="10056"/>
                  </a:lnTo>
                  <a:lnTo>
                    <a:pt x="11072" y="9834"/>
                  </a:lnTo>
                  <a:lnTo>
                    <a:pt x="11083" y="9799"/>
                  </a:lnTo>
                  <a:lnTo>
                    <a:pt x="11095" y="9706"/>
                  </a:lnTo>
                  <a:lnTo>
                    <a:pt x="11107" y="9600"/>
                  </a:lnTo>
                  <a:lnTo>
                    <a:pt x="11130" y="9273"/>
                  </a:lnTo>
                  <a:lnTo>
                    <a:pt x="11130" y="9262"/>
                  </a:lnTo>
                  <a:lnTo>
                    <a:pt x="11153" y="8865"/>
                  </a:lnTo>
                  <a:lnTo>
                    <a:pt x="11153" y="8748"/>
                  </a:lnTo>
                  <a:lnTo>
                    <a:pt x="11177" y="8246"/>
                  </a:lnTo>
                  <a:lnTo>
                    <a:pt x="11177" y="8211"/>
                  </a:lnTo>
                  <a:lnTo>
                    <a:pt x="11177" y="7370"/>
                  </a:lnTo>
                  <a:lnTo>
                    <a:pt x="11177" y="6470"/>
                  </a:lnTo>
                  <a:lnTo>
                    <a:pt x="11142" y="5501"/>
                  </a:lnTo>
                  <a:lnTo>
                    <a:pt x="11107" y="4473"/>
                  </a:lnTo>
                  <a:lnTo>
                    <a:pt x="11060" y="3399"/>
                  </a:lnTo>
                  <a:lnTo>
                    <a:pt x="10990" y="2301"/>
                  </a:lnTo>
                  <a:lnTo>
                    <a:pt x="10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3;p24"/>
            <p:cNvSpPr/>
            <p:nvPr/>
          </p:nvSpPr>
          <p:spPr>
            <a:xfrm>
              <a:off x="2872226" y="2559802"/>
              <a:ext cx="786453" cy="1888628"/>
            </a:xfrm>
            <a:custGeom>
              <a:avLst/>
              <a:gdLst/>
              <a:ahLst/>
              <a:cxnLst/>
              <a:rect l="l" t="t" r="r" b="b"/>
              <a:pathLst>
                <a:path w="27692" h="66501" extrusionOk="0">
                  <a:moveTo>
                    <a:pt x="26453" y="1"/>
                  </a:moveTo>
                  <a:lnTo>
                    <a:pt x="327" y="2500"/>
                  </a:lnTo>
                  <a:lnTo>
                    <a:pt x="362" y="5431"/>
                  </a:lnTo>
                  <a:lnTo>
                    <a:pt x="386" y="8585"/>
                  </a:lnTo>
                  <a:lnTo>
                    <a:pt x="409" y="12427"/>
                  </a:lnTo>
                  <a:lnTo>
                    <a:pt x="421" y="16620"/>
                  </a:lnTo>
                  <a:lnTo>
                    <a:pt x="421" y="20813"/>
                  </a:lnTo>
                  <a:lnTo>
                    <a:pt x="409" y="22821"/>
                  </a:lnTo>
                  <a:lnTo>
                    <a:pt x="397" y="24702"/>
                  </a:lnTo>
                  <a:lnTo>
                    <a:pt x="362" y="26419"/>
                  </a:lnTo>
                  <a:lnTo>
                    <a:pt x="327" y="27937"/>
                  </a:lnTo>
                  <a:lnTo>
                    <a:pt x="246" y="31476"/>
                  </a:lnTo>
                  <a:lnTo>
                    <a:pt x="152" y="36205"/>
                  </a:lnTo>
                  <a:lnTo>
                    <a:pt x="105" y="38880"/>
                  </a:lnTo>
                  <a:lnTo>
                    <a:pt x="70" y="41671"/>
                  </a:lnTo>
                  <a:lnTo>
                    <a:pt x="35" y="44521"/>
                  </a:lnTo>
                  <a:lnTo>
                    <a:pt x="12" y="47382"/>
                  </a:lnTo>
                  <a:lnTo>
                    <a:pt x="0" y="50197"/>
                  </a:lnTo>
                  <a:lnTo>
                    <a:pt x="12" y="52906"/>
                  </a:lnTo>
                  <a:lnTo>
                    <a:pt x="24" y="55441"/>
                  </a:lnTo>
                  <a:lnTo>
                    <a:pt x="59" y="57741"/>
                  </a:lnTo>
                  <a:lnTo>
                    <a:pt x="94" y="58804"/>
                  </a:lnTo>
                  <a:lnTo>
                    <a:pt x="117" y="59774"/>
                  </a:lnTo>
                  <a:lnTo>
                    <a:pt x="152" y="60661"/>
                  </a:lnTo>
                  <a:lnTo>
                    <a:pt x="199" y="61455"/>
                  </a:lnTo>
                  <a:lnTo>
                    <a:pt x="246" y="62156"/>
                  </a:lnTo>
                  <a:lnTo>
                    <a:pt x="304" y="62740"/>
                  </a:lnTo>
                  <a:lnTo>
                    <a:pt x="362" y="63207"/>
                  </a:lnTo>
                  <a:lnTo>
                    <a:pt x="397" y="63406"/>
                  </a:lnTo>
                  <a:lnTo>
                    <a:pt x="432" y="63558"/>
                  </a:lnTo>
                  <a:lnTo>
                    <a:pt x="468" y="63709"/>
                  </a:lnTo>
                  <a:lnTo>
                    <a:pt x="514" y="63838"/>
                  </a:lnTo>
                  <a:lnTo>
                    <a:pt x="561" y="63966"/>
                  </a:lnTo>
                  <a:lnTo>
                    <a:pt x="619" y="64095"/>
                  </a:lnTo>
                  <a:lnTo>
                    <a:pt x="689" y="64223"/>
                  </a:lnTo>
                  <a:lnTo>
                    <a:pt x="759" y="64340"/>
                  </a:lnTo>
                  <a:lnTo>
                    <a:pt x="841" y="64457"/>
                  </a:lnTo>
                  <a:lnTo>
                    <a:pt x="923" y="64562"/>
                  </a:lnTo>
                  <a:lnTo>
                    <a:pt x="1098" y="64761"/>
                  </a:lnTo>
                  <a:lnTo>
                    <a:pt x="1297" y="64947"/>
                  </a:lnTo>
                  <a:lnTo>
                    <a:pt x="1519" y="65123"/>
                  </a:lnTo>
                  <a:lnTo>
                    <a:pt x="1752" y="65274"/>
                  </a:lnTo>
                  <a:lnTo>
                    <a:pt x="1997" y="65415"/>
                  </a:lnTo>
                  <a:lnTo>
                    <a:pt x="2254" y="65531"/>
                  </a:lnTo>
                  <a:lnTo>
                    <a:pt x="2523" y="65636"/>
                  </a:lnTo>
                  <a:lnTo>
                    <a:pt x="2803" y="65730"/>
                  </a:lnTo>
                  <a:lnTo>
                    <a:pt x="3095" y="65812"/>
                  </a:lnTo>
                  <a:lnTo>
                    <a:pt x="3387" y="65870"/>
                  </a:lnTo>
                  <a:lnTo>
                    <a:pt x="3679" y="65917"/>
                  </a:lnTo>
                  <a:lnTo>
                    <a:pt x="3983" y="65963"/>
                  </a:lnTo>
                  <a:lnTo>
                    <a:pt x="4275" y="65987"/>
                  </a:lnTo>
                  <a:lnTo>
                    <a:pt x="4567" y="65998"/>
                  </a:lnTo>
                  <a:lnTo>
                    <a:pt x="4859" y="65998"/>
                  </a:lnTo>
                  <a:lnTo>
                    <a:pt x="5151" y="65987"/>
                  </a:lnTo>
                  <a:lnTo>
                    <a:pt x="5431" y="65963"/>
                  </a:lnTo>
                  <a:lnTo>
                    <a:pt x="5700" y="65940"/>
                  </a:lnTo>
                  <a:lnTo>
                    <a:pt x="5957" y="65893"/>
                  </a:lnTo>
                  <a:lnTo>
                    <a:pt x="6202" y="65847"/>
                  </a:lnTo>
                  <a:lnTo>
                    <a:pt x="6435" y="65788"/>
                  </a:lnTo>
                  <a:lnTo>
                    <a:pt x="6657" y="65718"/>
                  </a:lnTo>
                  <a:lnTo>
                    <a:pt x="6856" y="65648"/>
                  </a:lnTo>
                  <a:lnTo>
                    <a:pt x="7031" y="65555"/>
                  </a:lnTo>
                  <a:lnTo>
                    <a:pt x="7195" y="65473"/>
                  </a:lnTo>
                  <a:lnTo>
                    <a:pt x="7323" y="65368"/>
                  </a:lnTo>
                  <a:lnTo>
                    <a:pt x="7440" y="65274"/>
                  </a:lnTo>
                  <a:lnTo>
                    <a:pt x="7522" y="65158"/>
                  </a:lnTo>
                  <a:lnTo>
                    <a:pt x="7557" y="65076"/>
                  </a:lnTo>
                  <a:lnTo>
                    <a:pt x="7603" y="64912"/>
                  </a:lnTo>
                  <a:lnTo>
                    <a:pt x="7650" y="64679"/>
                  </a:lnTo>
                  <a:lnTo>
                    <a:pt x="7709" y="64387"/>
                  </a:lnTo>
                  <a:lnTo>
                    <a:pt x="7837" y="63604"/>
                  </a:lnTo>
                  <a:lnTo>
                    <a:pt x="7977" y="62600"/>
                  </a:lnTo>
                  <a:lnTo>
                    <a:pt x="8152" y="61362"/>
                  </a:lnTo>
                  <a:lnTo>
                    <a:pt x="8327" y="59937"/>
                  </a:lnTo>
                  <a:lnTo>
                    <a:pt x="8736" y="56550"/>
                  </a:lnTo>
                  <a:lnTo>
                    <a:pt x="9203" y="52568"/>
                  </a:lnTo>
                  <a:lnTo>
                    <a:pt x="9694" y="48153"/>
                  </a:lnTo>
                  <a:lnTo>
                    <a:pt x="10208" y="43446"/>
                  </a:lnTo>
                  <a:lnTo>
                    <a:pt x="10722" y="38565"/>
                  </a:lnTo>
                  <a:lnTo>
                    <a:pt x="11738" y="28930"/>
                  </a:lnTo>
                  <a:lnTo>
                    <a:pt x="12637" y="20369"/>
                  </a:lnTo>
                  <a:lnTo>
                    <a:pt x="13303" y="14027"/>
                  </a:lnTo>
                  <a:lnTo>
                    <a:pt x="13513" y="12053"/>
                  </a:lnTo>
                  <a:lnTo>
                    <a:pt x="13630" y="11061"/>
                  </a:lnTo>
                  <a:lnTo>
                    <a:pt x="14436" y="15429"/>
                  </a:lnTo>
                  <a:lnTo>
                    <a:pt x="15265" y="19995"/>
                  </a:lnTo>
                  <a:lnTo>
                    <a:pt x="16234" y="25356"/>
                  </a:lnTo>
                  <a:lnTo>
                    <a:pt x="17227" y="30915"/>
                  </a:lnTo>
                  <a:lnTo>
                    <a:pt x="17682" y="33589"/>
                  </a:lnTo>
                  <a:lnTo>
                    <a:pt x="18114" y="36077"/>
                  </a:lnTo>
                  <a:lnTo>
                    <a:pt x="18477" y="38331"/>
                  </a:lnTo>
                  <a:lnTo>
                    <a:pt x="18780" y="40258"/>
                  </a:lnTo>
                  <a:lnTo>
                    <a:pt x="19002" y="41788"/>
                  </a:lnTo>
                  <a:lnTo>
                    <a:pt x="19072" y="42384"/>
                  </a:lnTo>
                  <a:lnTo>
                    <a:pt x="19131" y="42851"/>
                  </a:lnTo>
                  <a:lnTo>
                    <a:pt x="19154" y="43295"/>
                  </a:lnTo>
                  <a:lnTo>
                    <a:pt x="19189" y="43797"/>
                  </a:lnTo>
                  <a:lnTo>
                    <a:pt x="19247" y="45011"/>
                  </a:lnTo>
                  <a:lnTo>
                    <a:pt x="19294" y="46460"/>
                  </a:lnTo>
                  <a:lnTo>
                    <a:pt x="19341" y="48071"/>
                  </a:lnTo>
                  <a:lnTo>
                    <a:pt x="19446" y="51668"/>
                  </a:lnTo>
                  <a:lnTo>
                    <a:pt x="19516" y="53560"/>
                  </a:lnTo>
                  <a:lnTo>
                    <a:pt x="19586" y="55452"/>
                  </a:lnTo>
                  <a:lnTo>
                    <a:pt x="19691" y="57309"/>
                  </a:lnTo>
                  <a:lnTo>
                    <a:pt x="19738" y="58209"/>
                  </a:lnTo>
                  <a:lnTo>
                    <a:pt x="19808" y="59073"/>
                  </a:lnTo>
                  <a:lnTo>
                    <a:pt x="19878" y="59914"/>
                  </a:lnTo>
                  <a:lnTo>
                    <a:pt x="19948" y="60720"/>
                  </a:lnTo>
                  <a:lnTo>
                    <a:pt x="20030" y="61479"/>
                  </a:lnTo>
                  <a:lnTo>
                    <a:pt x="20123" y="62179"/>
                  </a:lnTo>
                  <a:lnTo>
                    <a:pt x="20217" y="62833"/>
                  </a:lnTo>
                  <a:lnTo>
                    <a:pt x="20322" y="63441"/>
                  </a:lnTo>
                  <a:lnTo>
                    <a:pt x="20439" y="63966"/>
                  </a:lnTo>
                  <a:lnTo>
                    <a:pt x="20497" y="64212"/>
                  </a:lnTo>
                  <a:lnTo>
                    <a:pt x="20567" y="64433"/>
                  </a:lnTo>
                  <a:lnTo>
                    <a:pt x="20625" y="64632"/>
                  </a:lnTo>
                  <a:lnTo>
                    <a:pt x="20696" y="64807"/>
                  </a:lnTo>
                  <a:lnTo>
                    <a:pt x="20766" y="64971"/>
                  </a:lnTo>
                  <a:lnTo>
                    <a:pt x="20847" y="65111"/>
                  </a:lnTo>
                  <a:lnTo>
                    <a:pt x="20917" y="65239"/>
                  </a:lnTo>
                  <a:lnTo>
                    <a:pt x="20999" y="65333"/>
                  </a:lnTo>
                  <a:lnTo>
                    <a:pt x="21081" y="65403"/>
                  </a:lnTo>
                  <a:lnTo>
                    <a:pt x="21174" y="65461"/>
                  </a:lnTo>
                  <a:lnTo>
                    <a:pt x="21536" y="65613"/>
                  </a:lnTo>
                  <a:lnTo>
                    <a:pt x="21934" y="65753"/>
                  </a:lnTo>
                  <a:lnTo>
                    <a:pt x="22342" y="65893"/>
                  </a:lnTo>
                  <a:lnTo>
                    <a:pt x="22786" y="66034"/>
                  </a:lnTo>
                  <a:lnTo>
                    <a:pt x="23230" y="66150"/>
                  </a:lnTo>
                  <a:lnTo>
                    <a:pt x="23685" y="66255"/>
                  </a:lnTo>
                  <a:lnTo>
                    <a:pt x="24141" y="66349"/>
                  </a:lnTo>
                  <a:lnTo>
                    <a:pt x="24585" y="66419"/>
                  </a:lnTo>
                  <a:lnTo>
                    <a:pt x="25028" y="66466"/>
                  </a:lnTo>
                  <a:lnTo>
                    <a:pt x="25449" y="66489"/>
                  </a:lnTo>
                  <a:lnTo>
                    <a:pt x="25647" y="66501"/>
                  </a:lnTo>
                  <a:lnTo>
                    <a:pt x="25846" y="66489"/>
                  </a:lnTo>
                  <a:lnTo>
                    <a:pt x="26033" y="66477"/>
                  </a:lnTo>
                  <a:lnTo>
                    <a:pt x="26220" y="66466"/>
                  </a:lnTo>
                  <a:lnTo>
                    <a:pt x="26395" y="66431"/>
                  </a:lnTo>
                  <a:lnTo>
                    <a:pt x="26558" y="66396"/>
                  </a:lnTo>
                  <a:lnTo>
                    <a:pt x="26710" y="66361"/>
                  </a:lnTo>
                  <a:lnTo>
                    <a:pt x="26850" y="66302"/>
                  </a:lnTo>
                  <a:lnTo>
                    <a:pt x="26979" y="66244"/>
                  </a:lnTo>
                  <a:lnTo>
                    <a:pt x="27107" y="66174"/>
                  </a:lnTo>
                  <a:lnTo>
                    <a:pt x="27212" y="66092"/>
                  </a:lnTo>
                  <a:lnTo>
                    <a:pt x="27306" y="65998"/>
                  </a:lnTo>
                  <a:lnTo>
                    <a:pt x="27329" y="65963"/>
                  </a:lnTo>
                  <a:lnTo>
                    <a:pt x="27353" y="65905"/>
                  </a:lnTo>
                  <a:lnTo>
                    <a:pt x="27388" y="65730"/>
                  </a:lnTo>
                  <a:lnTo>
                    <a:pt x="27423" y="65473"/>
                  </a:lnTo>
                  <a:lnTo>
                    <a:pt x="27458" y="65134"/>
                  </a:lnTo>
                  <a:lnTo>
                    <a:pt x="27493" y="64725"/>
                  </a:lnTo>
                  <a:lnTo>
                    <a:pt x="27516" y="64235"/>
                  </a:lnTo>
                  <a:lnTo>
                    <a:pt x="27574" y="63044"/>
                  </a:lnTo>
                  <a:lnTo>
                    <a:pt x="27610" y="61596"/>
                  </a:lnTo>
                  <a:lnTo>
                    <a:pt x="27645" y="59902"/>
                  </a:lnTo>
                  <a:lnTo>
                    <a:pt x="27668" y="57987"/>
                  </a:lnTo>
                  <a:lnTo>
                    <a:pt x="27680" y="55873"/>
                  </a:lnTo>
                  <a:lnTo>
                    <a:pt x="27691" y="53584"/>
                  </a:lnTo>
                  <a:lnTo>
                    <a:pt x="27691" y="51131"/>
                  </a:lnTo>
                  <a:lnTo>
                    <a:pt x="27668" y="45829"/>
                  </a:lnTo>
                  <a:lnTo>
                    <a:pt x="27621" y="40153"/>
                  </a:lnTo>
                  <a:lnTo>
                    <a:pt x="27551" y="34267"/>
                  </a:lnTo>
                  <a:lnTo>
                    <a:pt x="27458" y="28346"/>
                  </a:lnTo>
                  <a:lnTo>
                    <a:pt x="27341" y="22553"/>
                  </a:lnTo>
                  <a:lnTo>
                    <a:pt x="27212" y="17064"/>
                  </a:lnTo>
                  <a:lnTo>
                    <a:pt x="27072" y="12030"/>
                  </a:lnTo>
                  <a:lnTo>
                    <a:pt x="27002" y="9741"/>
                  </a:lnTo>
                  <a:lnTo>
                    <a:pt x="26932" y="7639"/>
                  </a:lnTo>
                  <a:lnTo>
                    <a:pt x="26850" y="5735"/>
                  </a:lnTo>
                  <a:lnTo>
                    <a:pt x="26769" y="4065"/>
                  </a:lnTo>
                  <a:lnTo>
                    <a:pt x="26687" y="2629"/>
                  </a:lnTo>
                  <a:lnTo>
                    <a:pt x="26605" y="1461"/>
                  </a:lnTo>
                  <a:lnTo>
                    <a:pt x="26535" y="573"/>
                  </a:lnTo>
                  <a:lnTo>
                    <a:pt x="26488" y="246"/>
                  </a:lnTo>
                  <a:lnTo>
                    <a:pt x="26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4;p24"/>
            <p:cNvSpPr/>
            <p:nvPr/>
          </p:nvSpPr>
          <p:spPr>
            <a:xfrm>
              <a:off x="2872226" y="2559802"/>
              <a:ext cx="786453" cy="1888628"/>
            </a:xfrm>
            <a:custGeom>
              <a:avLst/>
              <a:gdLst/>
              <a:ahLst/>
              <a:cxnLst/>
              <a:rect l="l" t="t" r="r" b="b"/>
              <a:pathLst>
                <a:path w="27692" h="66501" fill="none" extrusionOk="0">
                  <a:moveTo>
                    <a:pt x="327" y="2500"/>
                  </a:moveTo>
                  <a:lnTo>
                    <a:pt x="327" y="2500"/>
                  </a:lnTo>
                  <a:lnTo>
                    <a:pt x="362" y="5431"/>
                  </a:lnTo>
                  <a:lnTo>
                    <a:pt x="386" y="8585"/>
                  </a:lnTo>
                  <a:lnTo>
                    <a:pt x="409" y="12427"/>
                  </a:lnTo>
                  <a:lnTo>
                    <a:pt x="421" y="16620"/>
                  </a:lnTo>
                  <a:lnTo>
                    <a:pt x="421" y="20813"/>
                  </a:lnTo>
                  <a:lnTo>
                    <a:pt x="409" y="22821"/>
                  </a:lnTo>
                  <a:lnTo>
                    <a:pt x="397" y="24702"/>
                  </a:lnTo>
                  <a:lnTo>
                    <a:pt x="362" y="26419"/>
                  </a:lnTo>
                  <a:lnTo>
                    <a:pt x="327" y="27937"/>
                  </a:lnTo>
                  <a:lnTo>
                    <a:pt x="327" y="27937"/>
                  </a:lnTo>
                  <a:lnTo>
                    <a:pt x="246" y="31476"/>
                  </a:lnTo>
                  <a:lnTo>
                    <a:pt x="152" y="36205"/>
                  </a:lnTo>
                  <a:lnTo>
                    <a:pt x="105" y="38880"/>
                  </a:lnTo>
                  <a:lnTo>
                    <a:pt x="70" y="41671"/>
                  </a:lnTo>
                  <a:lnTo>
                    <a:pt x="35" y="44521"/>
                  </a:lnTo>
                  <a:lnTo>
                    <a:pt x="12" y="47382"/>
                  </a:lnTo>
                  <a:lnTo>
                    <a:pt x="0" y="50197"/>
                  </a:lnTo>
                  <a:lnTo>
                    <a:pt x="12" y="52906"/>
                  </a:lnTo>
                  <a:lnTo>
                    <a:pt x="24" y="55441"/>
                  </a:lnTo>
                  <a:lnTo>
                    <a:pt x="59" y="57741"/>
                  </a:lnTo>
                  <a:lnTo>
                    <a:pt x="94" y="58804"/>
                  </a:lnTo>
                  <a:lnTo>
                    <a:pt x="117" y="59774"/>
                  </a:lnTo>
                  <a:lnTo>
                    <a:pt x="152" y="60661"/>
                  </a:lnTo>
                  <a:lnTo>
                    <a:pt x="199" y="61455"/>
                  </a:lnTo>
                  <a:lnTo>
                    <a:pt x="246" y="62156"/>
                  </a:lnTo>
                  <a:lnTo>
                    <a:pt x="304" y="62740"/>
                  </a:lnTo>
                  <a:lnTo>
                    <a:pt x="362" y="63207"/>
                  </a:lnTo>
                  <a:lnTo>
                    <a:pt x="397" y="63406"/>
                  </a:lnTo>
                  <a:lnTo>
                    <a:pt x="432" y="63558"/>
                  </a:lnTo>
                  <a:lnTo>
                    <a:pt x="432" y="63558"/>
                  </a:lnTo>
                  <a:lnTo>
                    <a:pt x="468" y="63709"/>
                  </a:lnTo>
                  <a:lnTo>
                    <a:pt x="514" y="63838"/>
                  </a:lnTo>
                  <a:lnTo>
                    <a:pt x="561" y="63966"/>
                  </a:lnTo>
                  <a:lnTo>
                    <a:pt x="619" y="64095"/>
                  </a:lnTo>
                  <a:lnTo>
                    <a:pt x="689" y="64223"/>
                  </a:lnTo>
                  <a:lnTo>
                    <a:pt x="759" y="64340"/>
                  </a:lnTo>
                  <a:lnTo>
                    <a:pt x="841" y="64457"/>
                  </a:lnTo>
                  <a:lnTo>
                    <a:pt x="923" y="64562"/>
                  </a:lnTo>
                  <a:lnTo>
                    <a:pt x="1098" y="64761"/>
                  </a:lnTo>
                  <a:lnTo>
                    <a:pt x="1297" y="64947"/>
                  </a:lnTo>
                  <a:lnTo>
                    <a:pt x="1519" y="65123"/>
                  </a:lnTo>
                  <a:lnTo>
                    <a:pt x="1752" y="65274"/>
                  </a:lnTo>
                  <a:lnTo>
                    <a:pt x="1997" y="65415"/>
                  </a:lnTo>
                  <a:lnTo>
                    <a:pt x="2254" y="65531"/>
                  </a:lnTo>
                  <a:lnTo>
                    <a:pt x="2523" y="65636"/>
                  </a:lnTo>
                  <a:lnTo>
                    <a:pt x="2803" y="65730"/>
                  </a:lnTo>
                  <a:lnTo>
                    <a:pt x="3095" y="65812"/>
                  </a:lnTo>
                  <a:lnTo>
                    <a:pt x="3387" y="65870"/>
                  </a:lnTo>
                  <a:lnTo>
                    <a:pt x="3679" y="65917"/>
                  </a:lnTo>
                  <a:lnTo>
                    <a:pt x="3983" y="65963"/>
                  </a:lnTo>
                  <a:lnTo>
                    <a:pt x="4275" y="65987"/>
                  </a:lnTo>
                  <a:lnTo>
                    <a:pt x="4567" y="65998"/>
                  </a:lnTo>
                  <a:lnTo>
                    <a:pt x="4859" y="65998"/>
                  </a:lnTo>
                  <a:lnTo>
                    <a:pt x="5151" y="65987"/>
                  </a:lnTo>
                  <a:lnTo>
                    <a:pt x="5431" y="65963"/>
                  </a:lnTo>
                  <a:lnTo>
                    <a:pt x="5700" y="65940"/>
                  </a:lnTo>
                  <a:lnTo>
                    <a:pt x="5957" y="65893"/>
                  </a:lnTo>
                  <a:lnTo>
                    <a:pt x="6202" y="65847"/>
                  </a:lnTo>
                  <a:lnTo>
                    <a:pt x="6435" y="65788"/>
                  </a:lnTo>
                  <a:lnTo>
                    <a:pt x="6657" y="65718"/>
                  </a:lnTo>
                  <a:lnTo>
                    <a:pt x="6856" y="65648"/>
                  </a:lnTo>
                  <a:lnTo>
                    <a:pt x="7031" y="65555"/>
                  </a:lnTo>
                  <a:lnTo>
                    <a:pt x="7195" y="65473"/>
                  </a:lnTo>
                  <a:lnTo>
                    <a:pt x="7323" y="65368"/>
                  </a:lnTo>
                  <a:lnTo>
                    <a:pt x="7440" y="65274"/>
                  </a:lnTo>
                  <a:lnTo>
                    <a:pt x="7522" y="65158"/>
                  </a:lnTo>
                  <a:lnTo>
                    <a:pt x="7522" y="65158"/>
                  </a:lnTo>
                  <a:lnTo>
                    <a:pt x="7557" y="65076"/>
                  </a:lnTo>
                  <a:lnTo>
                    <a:pt x="7603" y="64912"/>
                  </a:lnTo>
                  <a:lnTo>
                    <a:pt x="7650" y="64679"/>
                  </a:lnTo>
                  <a:lnTo>
                    <a:pt x="7709" y="64387"/>
                  </a:lnTo>
                  <a:lnTo>
                    <a:pt x="7837" y="63604"/>
                  </a:lnTo>
                  <a:lnTo>
                    <a:pt x="7977" y="62600"/>
                  </a:lnTo>
                  <a:lnTo>
                    <a:pt x="8152" y="61362"/>
                  </a:lnTo>
                  <a:lnTo>
                    <a:pt x="8327" y="59937"/>
                  </a:lnTo>
                  <a:lnTo>
                    <a:pt x="8736" y="56550"/>
                  </a:lnTo>
                  <a:lnTo>
                    <a:pt x="9203" y="52568"/>
                  </a:lnTo>
                  <a:lnTo>
                    <a:pt x="9694" y="48153"/>
                  </a:lnTo>
                  <a:lnTo>
                    <a:pt x="10208" y="43446"/>
                  </a:lnTo>
                  <a:lnTo>
                    <a:pt x="10722" y="38565"/>
                  </a:lnTo>
                  <a:lnTo>
                    <a:pt x="11738" y="28930"/>
                  </a:lnTo>
                  <a:lnTo>
                    <a:pt x="12637" y="20369"/>
                  </a:lnTo>
                  <a:lnTo>
                    <a:pt x="13303" y="14027"/>
                  </a:lnTo>
                  <a:lnTo>
                    <a:pt x="13513" y="12053"/>
                  </a:lnTo>
                  <a:lnTo>
                    <a:pt x="13630" y="11061"/>
                  </a:lnTo>
                  <a:lnTo>
                    <a:pt x="13630" y="11061"/>
                  </a:lnTo>
                  <a:lnTo>
                    <a:pt x="14436" y="15429"/>
                  </a:lnTo>
                  <a:lnTo>
                    <a:pt x="15265" y="19995"/>
                  </a:lnTo>
                  <a:lnTo>
                    <a:pt x="16234" y="25356"/>
                  </a:lnTo>
                  <a:lnTo>
                    <a:pt x="17227" y="30915"/>
                  </a:lnTo>
                  <a:lnTo>
                    <a:pt x="17682" y="33589"/>
                  </a:lnTo>
                  <a:lnTo>
                    <a:pt x="18114" y="36077"/>
                  </a:lnTo>
                  <a:lnTo>
                    <a:pt x="18477" y="38331"/>
                  </a:lnTo>
                  <a:lnTo>
                    <a:pt x="18780" y="40258"/>
                  </a:lnTo>
                  <a:lnTo>
                    <a:pt x="19002" y="41788"/>
                  </a:lnTo>
                  <a:lnTo>
                    <a:pt x="19072" y="42384"/>
                  </a:lnTo>
                  <a:lnTo>
                    <a:pt x="19131" y="42851"/>
                  </a:lnTo>
                  <a:lnTo>
                    <a:pt x="19131" y="42851"/>
                  </a:lnTo>
                  <a:lnTo>
                    <a:pt x="19154" y="43295"/>
                  </a:lnTo>
                  <a:lnTo>
                    <a:pt x="19189" y="43797"/>
                  </a:lnTo>
                  <a:lnTo>
                    <a:pt x="19247" y="45011"/>
                  </a:lnTo>
                  <a:lnTo>
                    <a:pt x="19294" y="46460"/>
                  </a:lnTo>
                  <a:lnTo>
                    <a:pt x="19341" y="48071"/>
                  </a:lnTo>
                  <a:lnTo>
                    <a:pt x="19446" y="51668"/>
                  </a:lnTo>
                  <a:lnTo>
                    <a:pt x="19516" y="53560"/>
                  </a:lnTo>
                  <a:lnTo>
                    <a:pt x="19586" y="55452"/>
                  </a:lnTo>
                  <a:lnTo>
                    <a:pt x="19691" y="57309"/>
                  </a:lnTo>
                  <a:lnTo>
                    <a:pt x="19738" y="58209"/>
                  </a:lnTo>
                  <a:lnTo>
                    <a:pt x="19808" y="59073"/>
                  </a:lnTo>
                  <a:lnTo>
                    <a:pt x="19878" y="59914"/>
                  </a:lnTo>
                  <a:lnTo>
                    <a:pt x="19948" y="60720"/>
                  </a:lnTo>
                  <a:lnTo>
                    <a:pt x="20030" y="61479"/>
                  </a:lnTo>
                  <a:lnTo>
                    <a:pt x="20123" y="62179"/>
                  </a:lnTo>
                  <a:lnTo>
                    <a:pt x="20217" y="62833"/>
                  </a:lnTo>
                  <a:lnTo>
                    <a:pt x="20322" y="63441"/>
                  </a:lnTo>
                  <a:lnTo>
                    <a:pt x="20439" y="63966"/>
                  </a:lnTo>
                  <a:lnTo>
                    <a:pt x="20497" y="64212"/>
                  </a:lnTo>
                  <a:lnTo>
                    <a:pt x="20567" y="64433"/>
                  </a:lnTo>
                  <a:lnTo>
                    <a:pt x="20625" y="64632"/>
                  </a:lnTo>
                  <a:lnTo>
                    <a:pt x="20696" y="64807"/>
                  </a:lnTo>
                  <a:lnTo>
                    <a:pt x="20766" y="64971"/>
                  </a:lnTo>
                  <a:lnTo>
                    <a:pt x="20847" y="65111"/>
                  </a:lnTo>
                  <a:lnTo>
                    <a:pt x="20917" y="65239"/>
                  </a:lnTo>
                  <a:lnTo>
                    <a:pt x="20999" y="65333"/>
                  </a:lnTo>
                  <a:lnTo>
                    <a:pt x="21081" y="65403"/>
                  </a:lnTo>
                  <a:lnTo>
                    <a:pt x="21174" y="65461"/>
                  </a:lnTo>
                  <a:lnTo>
                    <a:pt x="21174" y="65461"/>
                  </a:lnTo>
                  <a:lnTo>
                    <a:pt x="21536" y="65613"/>
                  </a:lnTo>
                  <a:lnTo>
                    <a:pt x="21934" y="65753"/>
                  </a:lnTo>
                  <a:lnTo>
                    <a:pt x="22342" y="65893"/>
                  </a:lnTo>
                  <a:lnTo>
                    <a:pt x="22786" y="66034"/>
                  </a:lnTo>
                  <a:lnTo>
                    <a:pt x="23230" y="66150"/>
                  </a:lnTo>
                  <a:lnTo>
                    <a:pt x="23685" y="66255"/>
                  </a:lnTo>
                  <a:lnTo>
                    <a:pt x="24141" y="66349"/>
                  </a:lnTo>
                  <a:lnTo>
                    <a:pt x="24585" y="66419"/>
                  </a:lnTo>
                  <a:lnTo>
                    <a:pt x="25028" y="66466"/>
                  </a:lnTo>
                  <a:lnTo>
                    <a:pt x="25449" y="66489"/>
                  </a:lnTo>
                  <a:lnTo>
                    <a:pt x="25647" y="66501"/>
                  </a:lnTo>
                  <a:lnTo>
                    <a:pt x="25846" y="66489"/>
                  </a:lnTo>
                  <a:lnTo>
                    <a:pt x="26033" y="66477"/>
                  </a:lnTo>
                  <a:lnTo>
                    <a:pt x="26220" y="66466"/>
                  </a:lnTo>
                  <a:lnTo>
                    <a:pt x="26395" y="66431"/>
                  </a:lnTo>
                  <a:lnTo>
                    <a:pt x="26558" y="66396"/>
                  </a:lnTo>
                  <a:lnTo>
                    <a:pt x="26710" y="66361"/>
                  </a:lnTo>
                  <a:lnTo>
                    <a:pt x="26850" y="66302"/>
                  </a:lnTo>
                  <a:lnTo>
                    <a:pt x="26979" y="66244"/>
                  </a:lnTo>
                  <a:lnTo>
                    <a:pt x="27107" y="66174"/>
                  </a:lnTo>
                  <a:lnTo>
                    <a:pt x="27212" y="66092"/>
                  </a:lnTo>
                  <a:lnTo>
                    <a:pt x="27306" y="65998"/>
                  </a:lnTo>
                  <a:lnTo>
                    <a:pt x="27306" y="65998"/>
                  </a:lnTo>
                  <a:lnTo>
                    <a:pt x="27329" y="65963"/>
                  </a:lnTo>
                  <a:lnTo>
                    <a:pt x="27353" y="65905"/>
                  </a:lnTo>
                  <a:lnTo>
                    <a:pt x="27388" y="65730"/>
                  </a:lnTo>
                  <a:lnTo>
                    <a:pt x="27423" y="65473"/>
                  </a:lnTo>
                  <a:lnTo>
                    <a:pt x="27458" y="65134"/>
                  </a:lnTo>
                  <a:lnTo>
                    <a:pt x="27493" y="64725"/>
                  </a:lnTo>
                  <a:lnTo>
                    <a:pt x="27516" y="64235"/>
                  </a:lnTo>
                  <a:lnTo>
                    <a:pt x="27574" y="63044"/>
                  </a:lnTo>
                  <a:lnTo>
                    <a:pt x="27610" y="61596"/>
                  </a:lnTo>
                  <a:lnTo>
                    <a:pt x="27645" y="59902"/>
                  </a:lnTo>
                  <a:lnTo>
                    <a:pt x="27668" y="57987"/>
                  </a:lnTo>
                  <a:lnTo>
                    <a:pt x="27680" y="55873"/>
                  </a:lnTo>
                  <a:lnTo>
                    <a:pt x="27691" y="53584"/>
                  </a:lnTo>
                  <a:lnTo>
                    <a:pt x="27691" y="51131"/>
                  </a:lnTo>
                  <a:lnTo>
                    <a:pt x="27668" y="45829"/>
                  </a:lnTo>
                  <a:lnTo>
                    <a:pt x="27621" y="40153"/>
                  </a:lnTo>
                  <a:lnTo>
                    <a:pt x="27551" y="34267"/>
                  </a:lnTo>
                  <a:lnTo>
                    <a:pt x="27458" y="28346"/>
                  </a:lnTo>
                  <a:lnTo>
                    <a:pt x="27341" y="22553"/>
                  </a:lnTo>
                  <a:lnTo>
                    <a:pt x="27212" y="17064"/>
                  </a:lnTo>
                  <a:lnTo>
                    <a:pt x="27072" y="12030"/>
                  </a:lnTo>
                  <a:lnTo>
                    <a:pt x="27002" y="9741"/>
                  </a:lnTo>
                  <a:lnTo>
                    <a:pt x="26932" y="7639"/>
                  </a:lnTo>
                  <a:lnTo>
                    <a:pt x="26850" y="5735"/>
                  </a:lnTo>
                  <a:lnTo>
                    <a:pt x="26769" y="4065"/>
                  </a:lnTo>
                  <a:lnTo>
                    <a:pt x="26687" y="2629"/>
                  </a:lnTo>
                  <a:lnTo>
                    <a:pt x="26605" y="1461"/>
                  </a:lnTo>
                  <a:lnTo>
                    <a:pt x="26535" y="573"/>
                  </a:lnTo>
                  <a:lnTo>
                    <a:pt x="26488" y="246"/>
                  </a:lnTo>
                  <a:lnTo>
                    <a:pt x="264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5;p24"/>
            <p:cNvSpPr/>
            <p:nvPr/>
          </p:nvSpPr>
          <p:spPr>
            <a:xfrm>
              <a:off x="3181678" y="2802939"/>
              <a:ext cx="90255" cy="752941"/>
            </a:xfrm>
            <a:custGeom>
              <a:avLst/>
              <a:gdLst/>
              <a:ahLst/>
              <a:cxnLst/>
              <a:rect l="l" t="t" r="r" b="b"/>
              <a:pathLst>
                <a:path w="3178" h="26512" extrusionOk="0">
                  <a:moveTo>
                    <a:pt x="2886" y="0"/>
                  </a:moveTo>
                  <a:lnTo>
                    <a:pt x="2851" y="24"/>
                  </a:lnTo>
                  <a:lnTo>
                    <a:pt x="2816" y="47"/>
                  </a:lnTo>
                  <a:lnTo>
                    <a:pt x="2780" y="71"/>
                  </a:lnTo>
                  <a:lnTo>
                    <a:pt x="2757" y="106"/>
                  </a:lnTo>
                  <a:lnTo>
                    <a:pt x="2745" y="152"/>
                  </a:lnTo>
                  <a:lnTo>
                    <a:pt x="2734" y="187"/>
                  </a:lnTo>
                  <a:lnTo>
                    <a:pt x="1" y="26266"/>
                  </a:lnTo>
                  <a:lnTo>
                    <a:pt x="1" y="26313"/>
                  </a:lnTo>
                  <a:lnTo>
                    <a:pt x="13" y="26348"/>
                  </a:lnTo>
                  <a:lnTo>
                    <a:pt x="24" y="26395"/>
                  </a:lnTo>
                  <a:lnTo>
                    <a:pt x="48" y="26430"/>
                  </a:lnTo>
                  <a:lnTo>
                    <a:pt x="83" y="26453"/>
                  </a:lnTo>
                  <a:lnTo>
                    <a:pt x="118" y="26477"/>
                  </a:lnTo>
                  <a:lnTo>
                    <a:pt x="153" y="26500"/>
                  </a:lnTo>
                  <a:lnTo>
                    <a:pt x="199" y="26512"/>
                  </a:lnTo>
                  <a:lnTo>
                    <a:pt x="223" y="26512"/>
                  </a:lnTo>
                  <a:lnTo>
                    <a:pt x="269" y="26500"/>
                  </a:lnTo>
                  <a:lnTo>
                    <a:pt x="305" y="26488"/>
                  </a:lnTo>
                  <a:lnTo>
                    <a:pt x="340" y="26477"/>
                  </a:lnTo>
                  <a:lnTo>
                    <a:pt x="375" y="26453"/>
                  </a:lnTo>
                  <a:lnTo>
                    <a:pt x="398" y="26418"/>
                  </a:lnTo>
                  <a:lnTo>
                    <a:pt x="421" y="26395"/>
                  </a:lnTo>
                  <a:lnTo>
                    <a:pt x="433" y="26348"/>
                  </a:lnTo>
                  <a:lnTo>
                    <a:pt x="445" y="26313"/>
                  </a:lnTo>
                  <a:lnTo>
                    <a:pt x="3178" y="234"/>
                  </a:lnTo>
                  <a:lnTo>
                    <a:pt x="3178" y="199"/>
                  </a:lnTo>
                  <a:lnTo>
                    <a:pt x="3166" y="152"/>
                  </a:lnTo>
                  <a:lnTo>
                    <a:pt x="3143" y="117"/>
                  </a:lnTo>
                  <a:lnTo>
                    <a:pt x="3119" y="82"/>
                  </a:lnTo>
                  <a:lnTo>
                    <a:pt x="3096" y="47"/>
                  </a:lnTo>
                  <a:lnTo>
                    <a:pt x="3061" y="24"/>
                  </a:lnTo>
                  <a:lnTo>
                    <a:pt x="3014" y="0"/>
                  </a:lnTo>
                  <a:close/>
                </a:path>
              </a:pathLst>
            </a:custGeom>
            <a:solidFill>
              <a:srgbClr val="421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6;p24"/>
            <p:cNvSpPr/>
            <p:nvPr/>
          </p:nvSpPr>
          <p:spPr>
            <a:xfrm>
              <a:off x="3017836" y="2559802"/>
              <a:ext cx="619603" cy="228904"/>
            </a:xfrm>
            <a:custGeom>
              <a:avLst/>
              <a:gdLst/>
              <a:ahLst/>
              <a:cxnLst/>
              <a:rect l="l" t="t" r="r" b="b"/>
              <a:pathLst>
                <a:path w="21817" h="8060" extrusionOk="0">
                  <a:moveTo>
                    <a:pt x="21326" y="1"/>
                  </a:moveTo>
                  <a:lnTo>
                    <a:pt x="0" y="2045"/>
                  </a:lnTo>
                  <a:lnTo>
                    <a:pt x="1215" y="2407"/>
                  </a:lnTo>
                  <a:lnTo>
                    <a:pt x="2441" y="2745"/>
                  </a:lnTo>
                  <a:lnTo>
                    <a:pt x="3668" y="3072"/>
                  </a:lnTo>
                  <a:lnTo>
                    <a:pt x="4882" y="3411"/>
                  </a:lnTo>
                  <a:lnTo>
                    <a:pt x="6109" y="3773"/>
                  </a:lnTo>
                  <a:lnTo>
                    <a:pt x="6716" y="3960"/>
                  </a:lnTo>
                  <a:lnTo>
                    <a:pt x="7323" y="4158"/>
                  </a:lnTo>
                  <a:lnTo>
                    <a:pt x="7919" y="4369"/>
                  </a:lnTo>
                  <a:lnTo>
                    <a:pt x="8514" y="4579"/>
                  </a:lnTo>
                  <a:lnTo>
                    <a:pt x="9110" y="4812"/>
                  </a:lnTo>
                  <a:lnTo>
                    <a:pt x="9706" y="5058"/>
                  </a:lnTo>
                  <a:lnTo>
                    <a:pt x="11481" y="5840"/>
                  </a:lnTo>
                  <a:lnTo>
                    <a:pt x="12369" y="6226"/>
                  </a:lnTo>
                  <a:lnTo>
                    <a:pt x="13268" y="6588"/>
                  </a:lnTo>
                  <a:lnTo>
                    <a:pt x="13712" y="6763"/>
                  </a:lnTo>
                  <a:lnTo>
                    <a:pt x="14167" y="6938"/>
                  </a:lnTo>
                  <a:lnTo>
                    <a:pt x="14623" y="7090"/>
                  </a:lnTo>
                  <a:lnTo>
                    <a:pt x="15090" y="7242"/>
                  </a:lnTo>
                  <a:lnTo>
                    <a:pt x="15545" y="7382"/>
                  </a:lnTo>
                  <a:lnTo>
                    <a:pt x="16012" y="7499"/>
                  </a:lnTo>
                  <a:lnTo>
                    <a:pt x="16491" y="7615"/>
                  </a:lnTo>
                  <a:lnTo>
                    <a:pt x="16970" y="7709"/>
                  </a:lnTo>
                  <a:lnTo>
                    <a:pt x="17566" y="7814"/>
                  </a:lnTo>
                  <a:lnTo>
                    <a:pt x="18173" y="7896"/>
                  </a:lnTo>
                  <a:lnTo>
                    <a:pt x="18769" y="7954"/>
                  </a:lnTo>
                  <a:lnTo>
                    <a:pt x="19376" y="8001"/>
                  </a:lnTo>
                  <a:lnTo>
                    <a:pt x="19983" y="8024"/>
                  </a:lnTo>
                  <a:lnTo>
                    <a:pt x="20591" y="8048"/>
                  </a:lnTo>
                  <a:lnTo>
                    <a:pt x="21210" y="8059"/>
                  </a:lnTo>
                  <a:lnTo>
                    <a:pt x="21817" y="8059"/>
                  </a:lnTo>
                  <a:lnTo>
                    <a:pt x="21700" y="5139"/>
                  </a:lnTo>
                  <a:lnTo>
                    <a:pt x="21630" y="3878"/>
                  </a:lnTo>
                  <a:lnTo>
                    <a:pt x="21572" y="2757"/>
                  </a:lnTo>
                  <a:lnTo>
                    <a:pt x="21513" y="1811"/>
                  </a:lnTo>
                  <a:lnTo>
                    <a:pt x="21443" y="1029"/>
                  </a:lnTo>
                  <a:lnTo>
                    <a:pt x="21385" y="410"/>
                  </a:lnTo>
                  <a:lnTo>
                    <a:pt x="21350" y="176"/>
                  </a:lnTo>
                  <a:lnTo>
                    <a:pt x="21326" y="1"/>
                  </a:lnTo>
                  <a:close/>
                </a:path>
              </a:pathLst>
            </a:custGeom>
            <a:solidFill>
              <a:srgbClr val="725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7;p24"/>
            <p:cNvSpPr/>
            <p:nvPr/>
          </p:nvSpPr>
          <p:spPr>
            <a:xfrm>
              <a:off x="3187983" y="2849374"/>
              <a:ext cx="73329" cy="700202"/>
            </a:xfrm>
            <a:custGeom>
              <a:avLst/>
              <a:gdLst/>
              <a:ahLst/>
              <a:cxnLst/>
              <a:rect l="l" t="t" r="r" b="b"/>
              <a:pathLst>
                <a:path w="2582" h="24655" extrusionOk="0">
                  <a:moveTo>
                    <a:pt x="2582" y="0"/>
                  </a:moveTo>
                  <a:lnTo>
                    <a:pt x="1596" y="9421"/>
                  </a:lnTo>
                  <a:lnTo>
                    <a:pt x="1612" y="9274"/>
                  </a:lnTo>
                  <a:lnTo>
                    <a:pt x="1963" y="6202"/>
                  </a:lnTo>
                  <a:lnTo>
                    <a:pt x="2138" y="4660"/>
                  </a:lnTo>
                  <a:lnTo>
                    <a:pt x="2290" y="3119"/>
                  </a:lnTo>
                  <a:lnTo>
                    <a:pt x="2442" y="1565"/>
                  </a:lnTo>
                  <a:lnTo>
                    <a:pt x="2582" y="0"/>
                  </a:lnTo>
                  <a:close/>
                  <a:moveTo>
                    <a:pt x="1596" y="9421"/>
                  </a:moveTo>
                  <a:lnTo>
                    <a:pt x="1262" y="12333"/>
                  </a:lnTo>
                  <a:lnTo>
                    <a:pt x="900" y="15393"/>
                  </a:lnTo>
                  <a:lnTo>
                    <a:pt x="725" y="16923"/>
                  </a:lnTo>
                  <a:lnTo>
                    <a:pt x="561" y="18465"/>
                  </a:lnTo>
                  <a:lnTo>
                    <a:pt x="410" y="20007"/>
                  </a:lnTo>
                  <a:lnTo>
                    <a:pt x="258" y="21548"/>
                  </a:lnTo>
                  <a:lnTo>
                    <a:pt x="129" y="23101"/>
                  </a:lnTo>
                  <a:lnTo>
                    <a:pt x="1" y="24655"/>
                  </a:lnTo>
                  <a:lnTo>
                    <a:pt x="1596" y="9421"/>
                  </a:lnTo>
                  <a:close/>
                </a:path>
              </a:pathLst>
            </a:custGeom>
            <a:solidFill>
              <a:srgbClr val="1C2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8;p24"/>
            <p:cNvSpPr/>
            <p:nvPr/>
          </p:nvSpPr>
          <p:spPr>
            <a:xfrm>
              <a:off x="3187983" y="2849374"/>
              <a:ext cx="73329" cy="700202"/>
            </a:xfrm>
            <a:custGeom>
              <a:avLst/>
              <a:gdLst/>
              <a:ahLst/>
              <a:cxnLst/>
              <a:rect l="l" t="t" r="r" b="b"/>
              <a:pathLst>
                <a:path w="2582" h="24655" fill="none" extrusionOk="0">
                  <a:moveTo>
                    <a:pt x="2582" y="0"/>
                  </a:moveTo>
                  <a:lnTo>
                    <a:pt x="2582" y="0"/>
                  </a:lnTo>
                  <a:lnTo>
                    <a:pt x="2442" y="1565"/>
                  </a:lnTo>
                  <a:lnTo>
                    <a:pt x="2290" y="3119"/>
                  </a:lnTo>
                  <a:lnTo>
                    <a:pt x="2138" y="4660"/>
                  </a:lnTo>
                  <a:lnTo>
                    <a:pt x="1963" y="6202"/>
                  </a:lnTo>
                  <a:lnTo>
                    <a:pt x="1612" y="9274"/>
                  </a:lnTo>
                  <a:lnTo>
                    <a:pt x="1262" y="12333"/>
                  </a:lnTo>
                  <a:lnTo>
                    <a:pt x="900" y="15393"/>
                  </a:lnTo>
                  <a:lnTo>
                    <a:pt x="725" y="16923"/>
                  </a:lnTo>
                  <a:lnTo>
                    <a:pt x="561" y="18465"/>
                  </a:lnTo>
                  <a:lnTo>
                    <a:pt x="410" y="20007"/>
                  </a:lnTo>
                  <a:lnTo>
                    <a:pt x="258" y="21548"/>
                  </a:lnTo>
                  <a:lnTo>
                    <a:pt x="129" y="23101"/>
                  </a:lnTo>
                  <a:lnTo>
                    <a:pt x="1" y="246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9;p24"/>
            <p:cNvSpPr/>
            <p:nvPr/>
          </p:nvSpPr>
          <p:spPr>
            <a:xfrm>
              <a:off x="2587625" y="1442695"/>
              <a:ext cx="1346671" cy="1216628"/>
            </a:xfrm>
            <a:custGeom>
              <a:avLst/>
              <a:gdLst/>
              <a:ahLst/>
              <a:cxnLst/>
              <a:rect l="l" t="t" r="r" b="b"/>
              <a:pathLst>
                <a:path w="47418" h="42839" extrusionOk="0">
                  <a:moveTo>
                    <a:pt x="21245" y="0"/>
                  </a:moveTo>
                  <a:lnTo>
                    <a:pt x="20766" y="257"/>
                  </a:lnTo>
                  <a:lnTo>
                    <a:pt x="19505" y="958"/>
                  </a:lnTo>
                  <a:lnTo>
                    <a:pt x="18640" y="1448"/>
                  </a:lnTo>
                  <a:lnTo>
                    <a:pt x="17671" y="2009"/>
                  </a:lnTo>
                  <a:lnTo>
                    <a:pt x="16608" y="2651"/>
                  </a:lnTo>
                  <a:lnTo>
                    <a:pt x="15499" y="3340"/>
                  </a:lnTo>
                  <a:lnTo>
                    <a:pt x="14343" y="4064"/>
                  </a:lnTo>
                  <a:lnTo>
                    <a:pt x="13770" y="4450"/>
                  </a:lnTo>
                  <a:lnTo>
                    <a:pt x="13198" y="4835"/>
                  </a:lnTo>
                  <a:lnTo>
                    <a:pt x="12637" y="5221"/>
                  </a:lnTo>
                  <a:lnTo>
                    <a:pt x="12077" y="5618"/>
                  </a:lnTo>
                  <a:lnTo>
                    <a:pt x="11540" y="6015"/>
                  </a:lnTo>
                  <a:lnTo>
                    <a:pt x="11014" y="6412"/>
                  </a:lnTo>
                  <a:lnTo>
                    <a:pt x="10512" y="6809"/>
                  </a:lnTo>
                  <a:lnTo>
                    <a:pt x="10033" y="7206"/>
                  </a:lnTo>
                  <a:lnTo>
                    <a:pt x="9578" y="7591"/>
                  </a:lnTo>
                  <a:lnTo>
                    <a:pt x="9157" y="7977"/>
                  </a:lnTo>
                  <a:lnTo>
                    <a:pt x="8772" y="8362"/>
                  </a:lnTo>
                  <a:lnTo>
                    <a:pt x="8421" y="8736"/>
                  </a:lnTo>
                  <a:lnTo>
                    <a:pt x="8118" y="9098"/>
                  </a:lnTo>
                  <a:lnTo>
                    <a:pt x="7978" y="9285"/>
                  </a:lnTo>
                  <a:lnTo>
                    <a:pt x="7861" y="9460"/>
                  </a:lnTo>
                  <a:lnTo>
                    <a:pt x="7627" y="9810"/>
                  </a:lnTo>
                  <a:lnTo>
                    <a:pt x="7417" y="10161"/>
                  </a:lnTo>
                  <a:lnTo>
                    <a:pt x="7218" y="10511"/>
                  </a:lnTo>
                  <a:lnTo>
                    <a:pt x="7043" y="10862"/>
                  </a:lnTo>
                  <a:lnTo>
                    <a:pt x="6880" y="11224"/>
                  </a:lnTo>
                  <a:lnTo>
                    <a:pt x="6728" y="11586"/>
                  </a:lnTo>
                  <a:lnTo>
                    <a:pt x="6588" y="11936"/>
                  </a:lnTo>
                  <a:lnTo>
                    <a:pt x="6459" y="12298"/>
                  </a:lnTo>
                  <a:lnTo>
                    <a:pt x="6354" y="12660"/>
                  </a:lnTo>
                  <a:lnTo>
                    <a:pt x="6249" y="13022"/>
                  </a:lnTo>
                  <a:lnTo>
                    <a:pt x="6144" y="13372"/>
                  </a:lnTo>
                  <a:lnTo>
                    <a:pt x="6062" y="13735"/>
                  </a:lnTo>
                  <a:lnTo>
                    <a:pt x="5910" y="14435"/>
                  </a:lnTo>
                  <a:lnTo>
                    <a:pt x="5770" y="15136"/>
                  </a:lnTo>
                  <a:lnTo>
                    <a:pt x="5653" y="15825"/>
                  </a:lnTo>
                  <a:lnTo>
                    <a:pt x="5548" y="16502"/>
                  </a:lnTo>
                  <a:lnTo>
                    <a:pt x="5443" y="17168"/>
                  </a:lnTo>
                  <a:lnTo>
                    <a:pt x="5326" y="17810"/>
                  </a:lnTo>
                  <a:lnTo>
                    <a:pt x="5210" y="18429"/>
                  </a:lnTo>
                  <a:lnTo>
                    <a:pt x="5140" y="18721"/>
                  </a:lnTo>
                  <a:lnTo>
                    <a:pt x="5058" y="19025"/>
                  </a:lnTo>
                  <a:lnTo>
                    <a:pt x="4976" y="19305"/>
                  </a:lnTo>
                  <a:lnTo>
                    <a:pt x="4894" y="19586"/>
                  </a:lnTo>
                  <a:lnTo>
                    <a:pt x="4789" y="19866"/>
                  </a:lnTo>
                  <a:lnTo>
                    <a:pt x="4684" y="20123"/>
                  </a:lnTo>
                  <a:lnTo>
                    <a:pt x="4637" y="20298"/>
                  </a:lnTo>
                  <a:lnTo>
                    <a:pt x="4486" y="20742"/>
                  </a:lnTo>
                  <a:lnTo>
                    <a:pt x="4369" y="21057"/>
                  </a:lnTo>
                  <a:lnTo>
                    <a:pt x="4240" y="21408"/>
                  </a:lnTo>
                  <a:lnTo>
                    <a:pt x="4077" y="21805"/>
                  </a:lnTo>
                  <a:lnTo>
                    <a:pt x="3890" y="22237"/>
                  </a:lnTo>
                  <a:lnTo>
                    <a:pt x="3691" y="22681"/>
                  </a:lnTo>
                  <a:lnTo>
                    <a:pt x="3458" y="23136"/>
                  </a:lnTo>
                  <a:lnTo>
                    <a:pt x="3213" y="23603"/>
                  </a:lnTo>
                  <a:lnTo>
                    <a:pt x="2932" y="24059"/>
                  </a:lnTo>
                  <a:lnTo>
                    <a:pt x="2640" y="24514"/>
                  </a:lnTo>
                  <a:lnTo>
                    <a:pt x="2488" y="24724"/>
                  </a:lnTo>
                  <a:lnTo>
                    <a:pt x="2325" y="24935"/>
                  </a:lnTo>
                  <a:lnTo>
                    <a:pt x="2161" y="25145"/>
                  </a:lnTo>
                  <a:lnTo>
                    <a:pt x="1986" y="25332"/>
                  </a:lnTo>
                  <a:lnTo>
                    <a:pt x="1811" y="25519"/>
                  </a:lnTo>
                  <a:lnTo>
                    <a:pt x="1636" y="25694"/>
                  </a:lnTo>
                  <a:lnTo>
                    <a:pt x="1542" y="25787"/>
                  </a:lnTo>
                  <a:lnTo>
                    <a:pt x="1449" y="25892"/>
                  </a:lnTo>
                  <a:lnTo>
                    <a:pt x="1356" y="25997"/>
                  </a:lnTo>
                  <a:lnTo>
                    <a:pt x="1274" y="26126"/>
                  </a:lnTo>
                  <a:lnTo>
                    <a:pt x="1099" y="26406"/>
                  </a:lnTo>
                  <a:lnTo>
                    <a:pt x="935" y="26710"/>
                  </a:lnTo>
                  <a:lnTo>
                    <a:pt x="772" y="27049"/>
                  </a:lnTo>
                  <a:lnTo>
                    <a:pt x="620" y="27422"/>
                  </a:lnTo>
                  <a:lnTo>
                    <a:pt x="491" y="27819"/>
                  </a:lnTo>
                  <a:lnTo>
                    <a:pt x="363" y="28240"/>
                  </a:lnTo>
                  <a:lnTo>
                    <a:pt x="258" y="28672"/>
                  </a:lnTo>
                  <a:lnTo>
                    <a:pt x="164" y="29116"/>
                  </a:lnTo>
                  <a:lnTo>
                    <a:pt x="94" y="29571"/>
                  </a:lnTo>
                  <a:lnTo>
                    <a:pt x="36" y="30038"/>
                  </a:lnTo>
                  <a:lnTo>
                    <a:pt x="12" y="30494"/>
                  </a:lnTo>
                  <a:lnTo>
                    <a:pt x="1" y="30961"/>
                  </a:lnTo>
                  <a:lnTo>
                    <a:pt x="24" y="31416"/>
                  </a:lnTo>
                  <a:lnTo>
                    <a:pt x="36" y="31650"/>
                  </a:lnTo>
                  <a:lnTo>
                    <a:pt x="71" y="31872"/>
                  </a:lnTo>
                  <a:lnTo>
                    <a:pt x="94" y="32082"/>
                  </a:lnTo>
                  <a:lnTo>
                    <a:pt x="141" y="32304"/>
                  </a:lnTo>
                  <a:lnTo>
                    <a:pt x="188" y="32514"/>
                  </a:lnTo>
                  <a:lnTo>
                    <a:pt x="246" y="32724"/>
                  </a:lnTo>
                  <a:lnTo>
                    <a:pt x="304" y="32923"/>
                  </a:lnTo>
                  <a:lnTo>
                    <a:pt x="386" y="33122"/>
                  </a:lnTo>
                  <a:lnTo>
                    <a:pt x="468" y="33308"/>
                  </a:lnTo>
                  <a:lnTo>
                    <a:pt x="550" y="33495"/>
                  </a:lnTo>
                  <a:lnTo>
                    <a:pt x="655" y="33670"/>
                  </a:lnTo>
                  <a:lnTo>
                    <a:pt x="760" y="33846"/>
                  </a:lnTo>
                  <a:lnTo>
                    <a:pt x="877" y="34009"/>
                  </a:lnTo>
                  <a:lnTo>
                    <a:pt x="1005" y="34161"/>
                  </a:lnTo>
                  <a:lnTo>
                    <a:pt x="1145" y="34313"/>
                  </a:lnTo>
                  <a:lnTo>
                    <a:pt x="1285" y="34441"/>
                  </a:lnTo>
                  <a:lnTo>
                    <a:pt x="1449" y="34570"/>
                  </a:lnTo>
                  <a:lnTo>
                    <a:pt x="1612" y="34687"/>
                  </a:lnTo>
                  <a:lnTo>
                    <a:pt x="1799" y="34792"/>
                  </a:lnTo>
                  <a:lnTo>
                    <a:pt x="1986" y="34885"/>
                  </a:lnTo>
                  <a:lnTo>
                    <a:pt x="2185" y="34967"/>
                  </a:lnTo>
                  <a:lnTo>
                    <a:pt x="2395" y="35037"/>
                  </a:lnTo>
                  <a:lnTo>
                    <a:pt x="2617" y="35095"/>
                  </a:lnTo>
                  <a:lnTo>
                    <a:pt x="2850" y="35142"/>
                  </a:lnTo>
                  <a:lnTo>
                    <a:pt x="3096" y="35177"/>
                  </a:lnTo>
                  <a:lnTo>
                    <a:pt x="3353" y="35200"/>
                  </a:lnTo>
                  <a:lnTo>
                    <a:pt x="3633" y="35200"/>
                  </a:lnTo>
                  <a:lnTo>
                    <a:pt x="3913" y="35189"/>
                  </a:lnTo>
                  <a:lnTo>
                    <a:pt x="4205" y="35165"/>
                  </a:lnTo>
                  <a:lnTo>
                    <a:pt x="4521" y="35119"/>
                  </a:lnTo>
                  <a:lnTo>
                    <a:pt x="4836" y="35060"/>
                  </a:lnTo>
                  <a:lnTo>
                    <a:pt x="5175" y="34990"/>
                  </a:lnTo>
                  <a:lnTo>
                    <a:pt x="5525" y="34897"/>
                  </a:lnTo>
                  <a:lnTo>
                    <a:pt x="5887" y="34792"/>
                  </a:lnTo>
                  <a:lnTo>
                    <a:pt x="6121" y="34710"/>
                  </a:lnTo>
                  <a:lnTo>
                    <a:pt x="6342" y="34628"/>
                  </a:lnTo>
                  <a:lnTo>
                    <a:pt x="6564" y="34535"/>
                  </a:lnTo>
                  <a:lnTo>
                    <a:pt x="6786" y="34441"/>
                  </a:lnTo>
                  <a:lnTo>
                    <a:pt x="6996" y="34336"/>
                  </a:lnTo>
                  <a:lnTo>
                    <a:pt x="7207" y="34231"/>
                  </a:lnTo>
                  <a:lnTo>
                    <a:pt x="7615" y="33997"/>
                  </a:lnTo>
                  <a:lnTo>
                    <a:pt x="8013" y="33741"/>
                  </a:lnTo>
                  <a:lnTo>
                    <a:pt x="8386" y="33472"/>
                  </a:lnTo>
                  <a:lnTo>
                    <a:pt x="8737" y="33180"/>
                  </a:lnTo>
                  <a:lnTo>
                    <a:pt x="9087" y="32865"/>
                  </a:lnTo>
                  <a:lnTo>
                    <a:pt x="9414" y="32538"/>
                  </a:lnTo>
                  <a:lnTo>
                    <a:pt x="9729" y="32187"/>
                  </a:lnTo>
                  <a:lnTo>
                    <a:pt x="10033" y="31837"/>
                  </a:lnTo>
                  <a:lnTo>
                    <a:pt x="10325" y="31463"/>
                  </a:lnTo>
                  <a:lnTo>
                    <a:pt x="10594" y="31078"/>
                  </a:lnTo>
                  <a:lnTo>
                    <a:pt x="10851" y="30681"/>
                  </a:lnTo>
                  <a:lnTo>
                    <a:pt x="11096" y="30272"/>
                  </a:lnTo>
                  <a:lnTo>
                    <a:pt x="11341" y="29863"/>
                  </a:lnTo>
                  <a:lnTo>
                    <a:pt x="11131" y="30774"/>
                  </a:lnTo>
                  <a:lnTo>
                    <a:pt x="10921" y="31697"/>
                  </a:lnTo>
                  <a:lnTo>
                    <a:pt x="10734" y="32619"/>
                  </a:lnTo>
                  <a:lnTo>
                    <a:pt x="10547" y="33519"/>
                  </a:lnTo>
                  <a:lnTo>
                    <a:pt x="10383" y="34418"/>
                  </a:lnTo>
                  <a:lnTo>
                    <a:pt x="10232" y="35282"/>
                  </a:lnTo>
                  <a:lnTo>
                    <a:pt x="10091" y="36135"/>
                  </a:lnTo>
                  <a:lnTo>
                    <a:pt x="9975" y="36941"/>
                  </a:lnTo>
                  <a:lnTo>
                    <a:pt x="9881" y="37711"/>
                  </a:lnTo>
                  <a:lnTo>
                    <a:pt x="9823" y="38435"/>
                  </a:lnTo>
                  <a:lnTo>
                    <a:pt x="9776" y="39113"/>
                  </a:lnTo>
                  <a:lnTo>
                    <a:pt x="9764" y="39428"/>
                  </a:lnTo>
                  <a:lnTo>
                    <a:pt x="9764" y="39732"/>
                  </a:lnTo>
                  <a:lnTo>
                    <a:pt x="9764" y="40024"/>
                  </a:lnTo>
                  <a:lnTo>
                    <a:pt x="9776" y="40292"/>
                  </a:lnTo>
                  <a:lnTo>
                    <a:pt x="9799" y="40538"/>
                  </a:lnTo>
                  <a:lnTo>
                    <a:pt x="9823" y="40783"/>
                  </a:lnTo>
                  <a:lnTo>
                    <a:pt x="9858" y="40993"/>
                  </a:lnTo>
                  <a:lnTo>
                    <a:pt x="9905" y="41192"/>
                  </a:lnTo>
                  <a:lnTo>
                    <a:pt x="9963" y="41367"/>
                  </a:lnTo>
                  <a:lnTo>
                    <a:pt x="10021" y="41519"/>
                  </a:lnTo>
                  <a:lnTo>
                    <a:pt x="10021" y="41542"/>
                  </a:lnTo>
                  <a:lnTo>
                    <a:pt x="10045" y="41612"/>
                  </a:lnTo>
                  <a:lnTo>
                    <a:pt x="10056" y="41659"/>
                  </a:lnTo>
                  <a:lnTo>
                    <a:pt x="10091" y="41717"/>
                  </a:lnTo>
                  <a:lnTo>
                    <a:pt x="10138" y="41776"/>
                  </a:lnTo>
                  <a:lnTo>
                    <a:pt x="10197" y="41846"/>
                  </a:lnTo>
                  <a:lnTo>
                    <a:pt x="10278" y="41916"/>
                  </a:lnTo>
                  <a:lnTo>
                    <a:pt x="10383" y="41998"/>
                  </a:lnTo>
                  <a:lnTo>
                    <a:pt x="10512" y="42079"/>
                  </a:lnTo>
                  <a:lnTo>
                    <a:pt x="10675" y="42161"/>
                  </a:lnTo>
                  <a:lnTo>
                    <a:pt x="10862" y="42231"/>
                  </a:lnTo>
                  <a:lnTo>
                    <a:pt x="11084" y="42313"/>
                  </a:lnTo>
                  <a:lnTo>
                    <a:pt x="11341" y="42395"/>
                  </a:lnTo>
                  <a:lnTo>
                    <a:pt x="11633" y="42465"/>
                  </a:lnTo>
                  <a:lnTo>
                    <a:pt x="11972" y="42535"/>
                  </a:lnTo>
                  <a:lnTo>
                    <a:pt x="12345" y="42605"/>
                  </a:lnTo>
                  <a:lnTo>
                    <a:pt x="12766" y="42663"/>
                  </a:lnTo>
                  <a:lnTo>
                    <a:pt x="13245" y="42722"/>
                  </a:lnTo>
                  <a:lnTo>
                    <a:pt x="13770" y="42757"/>
                  </a:lnTo>
                  <a:lnTo>
                    <a:pt x="14354" y="42792"/>
                  </a:lnTo>
                  <a:lnTo>
                    <a:pt x="14985" y="42815"/>
                  </a:lnTo>
                  <a:lnTo>
                    <a:pt x="15686" y="42838"/>
                  </a:lnTo>
                  <a:lnTo>
                    <a:pt x="16445" y="42838"/>
                  </a:lnTo>
                  <a:lnTo>
                    <a:pt x="17274" y="42815"/>
                  </a:lnTo>
                  <a:lnTo>
                    <a:pt x="18162" y="42792"/>
                  </a:lnTo>
                  <a:lnTo>
                    <a:pt x="19119" y="42745"/>
                  </a:lnTo>
                  <a:lnTo>
                    <a:pt x="20159" y="42687"/>
                  </a:lnTo>
                  <a:lnTo>
                    <a:pt x="21268" y="42605"/>
                  </a:lnTo>
                  <a:lnTo>
                    <a:pt x="22459" y="42511"/>
                  </a:lnTo>
                  <a:lnTo>
                    <a:pt x="23733" y="42395"/>
                  </a:lnTo>
                  <a:lnTo>
                    <a:pt x="24994" y="42511"/>
                  </a:lnTo>
                  <a:lnTo>
                    <a:pt x="26185" y="42605"/>
                  </a:lnTo>
                  <a:lnTo>
                    <a:pt x="27295" y="42687"/>
                  </a:lnTo>
                  <a:lnTo>
                    <a:pt x="28334" y="42745"/>
                  </a:lnTo>
                  <a:lnTo>
                    <a:pt x="29292" y="42792"/>
                  </a:lnTo>
                  <a:lnTo>
                    <a:pt x="30191" y="42815"/>
                  </a:lnTo>
                  <a:lnTo>
                    <a:pt x="31009" y="42838"/>
                  </a:lnTo>
                  <a:lnTo>
                    <a:pt x="31768" y="42838"/>
                  </a:lnTo>
                  <a:lnTo>
                    <a:pt x="32468" y="42815"/>
                  </a:lnTo>
                  <a:lnTo>
                    <a:pt x="33111" y="42792"/>
                  </a:lnTo>
                  <a:lnTo>
                    <a:pt x="33683" y="42757"/>
                  </a:lnTo>
                  <a:lnTo>
                    <a:pt x="34209" y="42722"/>
                  </a:lnTo>
                  <a:lnTo>
                    <a:pt x="34687" y="42663"/>
                  </a:lnTo>
                  <a:lnTo>
                    <a:pt x="35108" y="42605"/>
                  </a:lnTo>
                  <a:lnTo>
                    <a:pt x="35493" y="42535"/>
                  </a:lnTo>
                  <a:lnTo>
                    <a:pt x="35832" y="42465"/>
                  </a:lnTo>
                  <a:lnTo>
                    <a:pt x="36124" y="42395"/>
                  </a:lnTo>
                  <a:lnTo>
                    <a:pt x="36381" y="42313"/>
                  </a:lnTo>
                  <a:lnTo>
                    <a:pt x="36603" y="42231"/>
                  </a:lnTo>
                  <a:lnTo>
                    <a:pt x="36790" y="42161"/>
                  </a:lnTo>
                  <a:lnTo>
                    <a:pt x="36941" y="42079"/>
                  </a:lnTo>
                  <a:lnTo>
                    <a:pt x="37070" y="41998"/>
                  </a:lnTo>
                  <a:lnTo>
                    <a:pt x="37175" y="41916"/>
                  </a:lnTo>
                  <a:lnTo>
                    <a:pt x="37257" y="41846"/>
                  </a:lnTo>
                  <a:lnTo>
                    <a:pt x="37315" y="41776"/>
                  </a:lnTo>
                  <a:lnTo>
                    <a:pt x="37362" y="41717"/>
                  </a:lnTo>
                  <a:lnTo>
                    <a:pt x="37397" y="41659"/>
                  </a:lnTo>
                  <a:lnTo>
                    <a:pt x="37420" y="41612"/>
                  </a:lnTo>
                  <a:lnTo>
                    <a:pt x="37432" y="41542"/>
                  </a:lnTo>
                  <a:lnTo>
                    <a:pt x="37432" y="41519"/>
                  </a:lnTo>
                  <a:lnTo>
                    <a:pt x="37479" y="41414"/>
                  </a:lnTo>
                  <a:lnTo>
                    <a:pt x="37514" y="41309"/>
                  </a:lnTo>
                  <a:lnTo>
                    <a:pt x="37584" y="41063"/>
                  </a:lnTo>
                  <a:lnTo>
                    <a:pt x="37631" y="40783"/>
                  </a:lnTo>
                  <a:lnTo>
                    <a:pt x="37666" y="40468"/>
                  </a:lnTo>
                  <a:lnTo>
                    <a:pt x="37689" y="40117"/>
                  </a:lnTo>
                  <a:lnTo>
                    <a:pt x="37701" y="39732"/>
                  </a:lnTo>
                  <a:lnTo>
                    <a:pt x="37689" y="39335"/>
                  </a:lnTo>
                  <a:lnTo>
                    <a:pt x="37666" y="38903"/>
                  </a:lnTo>
                  <a:lnTo>
                    <a:pt x="37642" y="38447"/>
                  </a:lnTo>
                  <a:lnTo>
                    <a:pt x="37595" y="37968"/>
                  </a:lnTo>
                  <a:lnTo>
                    <a:pt x="37537" y="37466"/>
                  </a:lnTo>
                  <a:lnTo>
                    <a:pt x="37479" y="36941"/>
                  </a:lnTo>
                  <a:lnTo>
                    <a:pt x="37327" y="35854"/>
                  </a:lnTo>
                  <a:lnTo>
                    <a:pt x="37128" y="34710"/>
                  </a:lnTo>
                  <a:lnTo>
                    <a:pt x="36965" y="34243"/>
                  </a:lnTo>
                  <a:lnTo>
                    <a:pt x="36930" y="34138"/>
                  </a:lnTo>
                  <a:lnTo>
                    <a:pt x="36906" y="34033"/>
                  </a:lnTo>
                  <a:lnTo>
                    <a:pt x="36883" y="33939"/>
                  </a:lnTo>
                  <a:lnTo>
                    <a:pt x="36871" y="33834"/>
                  </a:lnTo>
                  <a:lnTo>
                    <a:pt x="36871" y="33624"/>
                  </a:lnTo>
                  <a:lnTo>
                    <a:pt x="36883" y="33414"/>
                  </a:lnTo>
                  <a:lnTo>
                    <a:pt x="36743" y="32678"/>
                  </a:lnTo>
                  <a:lnTo>
                    <a:pt x="36731" y="32643"/>
                  </a:lnTo>
                  <a:lnTo>
                    <a:pt x="36720" y="32573"/>
                  </a:lnTo>
                  <a:lnTo>
                    <a:pt x="36544" y="31767"/>
                  </a:lnTo>
                  <a:lnTo>
                    <a:pt x="36509" y="31627"/>
                  </a:lnTo>
                  <a:lnTo>
                    <a:pt x="36474" y="31487"/>
                  </a:lnTo>
                  <a:lnTo>
                    <a:pt x="36428" y="31195"/>
                  </a:lnTo>
                  <a:lnTo>
                    <a:pt x="36322" y="30716"/>
                  </a:lnTo>
                  <a:lnTo>
                    <a:pt x="36393" y="30961"/>
                  </a:lnTo>
                  <a:lnTo>
                    <a:pt x="36393" y="30914"/>
                  </a:lnTo>
                  <a:lnTo>
                    <a:pt x="36381" y="30786"/>
                  </a:lnTo>
                  <a:lnTo>
                    <a:pt x="36381" y="30657"/>
                  </a:lnTo>
                  <a:lnTo>
                    <a:pt x="36393" y="30412"/>
                  </a:lnTo>
                  <a:lnTo>
                    <a:pt x="36626" y="30786"/>
                  </a:lnTo>
                  <a:lnTo>
                    <a:pt x="36871" y="31148"/>
                  </a:lnTo>
                  <a:lnTo>
                    <a:pt x="37117" y="31498"/>
                  </a:lnTo>
                  <a:lnTo>
                    <a:pt x="37385" y="31837"/>
                  </a:lnTo>
                  <a:lnTo>
                    <a:pt x="37666" y="32164"/>
                  </a:lnTo>
                  <a:lnTo>
                    <a:pt x="37946" y="32479"/>
                  </a:lnTo>
                  <a:lnTo>
                    <a:pt x="38250" y="32783"/>
                  </a:lnTo>
                  <a:lnTo>
                    <a:pt x="38553" y="33075"/>
                  </a:lnTo>
                  <a:lnTo>
                    <a:pt x="38880" y="33355"/>
                  </a:lnTo>
                  <a:lnTo>
                    <a:pt x="39219" y="33612"/>
                  </a:lnTo>
                  <a:lnTo>
                    <a:pt x="39569" y="33857"/>
                  </a:lnTo>
                  <a:lnTo>
                    <a:pt x="39931" y="34079"/>
                  </a:lnTo>
                  <a:lnTo>
                    <a:pt x="40305" y="34289"/>
                  </a:lnTo>
                  <a:lnTo>
                    <a:pt x="40702" y="34476"/>
                  </a:lnTo>
                  <a:lnTo>
                    <a:pt x="41111" y="34640"/>
                  </a:lnTo>
                  <a:lnTo>
                    <a:pt x="41531" y="34792"/>
                  </a:lnTo>
                  <a:lnTo>
                    <a:pt x="41893" y="34897"/>
                  </a:lnTo>
                  <a:lnTo>
                    <a:pt x="42244" y="34990"/>
                  </a:lnTo>
                  <a:lnTo>
                    <a:pt x="42571" y="35060"/>
                  </a:lnTo>
                  <a:lnTo>
                    <a:pt x="42898" y="35119"/>
                  </a:lnTo>
                  <a:lnTo>
                    <a:pt x="43201" y="35165"/>
                  </a:lnTo>
                  <a:lnTo>
                    <a:pt x="43505" y="35189"/>
                  </a:lnTo>
                  <a:lnTo>
                    <a:pt x="43785" y="35200"/>
                  </a:lnTo>
                  <a:lnTo>
                    <a:pt x="44054" y="35200"/>
                  </a:lnTo>
                  <a:lnTo>
                    <a:pt x="44311" y="35177"/>
                  </a:lnTo>
                  <a:lnTo>
                    <a:pt x="44568" y="35142"/>
                  </a:lnTo>
                  <a:lnTo>
                    <a:pt x="44801" y="35095"/>
                  </a:lnTo>
                  <a:lnTo>
                    <a:pt x="45023" y="35037"/>
                  </a:lnTo>
                  <a:lnTo>
                    <a:pt x="45234" y="34967"/>
                  </a:lnTo>
                  <a:lnTo>
                    <a:pt x="45432" y="34885"/>
                  </a:lnTo>
                  <a:lnTo>
                    <a:pt x="45619" y="34792"/>
                  </a:lnTo>
                  <a:lnTo>
                    <a:pt x="45794" y="34687"/>
                  </a:lnTo>
                  <a:lnTo>
                    <a:pt x="45969" y="34570"/>
                  </a:lnTo>
                  <a:lnTo>
                    <a:pt x="46121" y="34441"/>
                  </a:lnTo>
                  <a:lnTo>
                    <a:pt x="46273" y="34313"/>
                  </a:lnTo>
                  <a:lnTo>
                    <a:pt x="46413" y="34161"/>
                  </a:lnTo>
                  <a:lnTo>
                    <a:pt x="46530" y="34009"/>
                  </a:lnTo>
                  <a:lnTo>
                    <a:pt x="46647" y="33846"/>
                  </a:lnTo>
                  <a:lnTo>
                    <a:pt x="46763" y="33670"/>
                  </a:lnTo>
                  <a:lnTo>
                    <a:pt x="46857" y="33495"/>
                  </a:lnTo>
                  <a:lnTo>
                    <a:pt x="46950" y="33308"/>
                  </a:lnTo>
                  <a:lnTo>
                    <a:pt x="47032" y="33122"/>
                  </a:lnTo>
                  <a:lnTo>
                    <a:pt x="47102" y="32923"/>
                  </a:lnTo>
                  <a:lnTo>
                    <a:pt x="47172" y="32724"/>
                  </a:lnTo>
                  <a:lnTo>
                    <a:pt x="47231" y="32514"/>
                  </a:lnTo>
                  <a:lnTo>
                    <a:pt x="47277" y="32304"/>
                  </a:lnTo>
                  <a:lnTo>
                    <a:pt x="47312" y="32082"/>
                  </a:lnTo>
                  <a:lnTo>
                    <a:pt x="47347" y="31872"/>
                  </a:lnTo>
                  <a:lnTo>
                    <a:pt x="47371" y="31650"/>
                  </a:lnTo>
                  <a:lnTo>
                    <a:pt x="47394" y="31416"/>
                  </a:lnTo>
                  <a:lnTo>
                    <a:pt x="47418" y="30961"/>
                  </a:lnTo>
                  <a:lnTo>
                    <a:pt x="47406" y="30494"/>
                  </a:lnTo>
                  <a:lnTo>
                    <a:pt x="47382" y="30038"/>
                  </a:lnTo>
                  <a:lnTo>
                    <a:pt x="47324" y="29571"/>
                  </a:lnTo>
                  <a:lnTo>
                    <a:pt x="47254" y="29116"/>
                  </a:lnTo>
                  <a:lnTo>
                    <a:pt x="47161" y="28672"/>
                  </a:lnTo>
                  <a:lnTo>
                    <a:pt x="47055" y="28240"/>
                  </a:lnTo>
                  <a:lnTo>
                    <a:pt x="46927" y="27819"/>
                  </a:lnTo>
                  <a:lnTo>
                    <a:pt x="46787" y="27422"/>
                  </a:lnTo>
                  <a:lnTo>
                    <a:pt x="46647" y="27049"/>
                  </a:lnTo>
                  <a:lnTo>
                    <a:pt x="46483" y="26710"/>
                  </a:lnTo>
                  <a:lnTo>
                    <a:pt x="46320" y="26406"/>
                  </a:lnTo>
                  <a:lnTo>
                    <a:pt x="46145" y="26126"/>
                  </a:lnTo>
                  <a:lnTo>
                    <a:pt x="46051" y="25997"/>
                  </a:lnTo>
                  <a:lnTo>
                    <a:pt x="45969" y="25892"/>
                  </a:lnTo>
                  <a:lnTo>
                    <a:pt x="45876" y="25787"/>
                  </a:lnTo>
                  <a:lnTo>
                    <a:pt x="45782" y="25694"/>
                  </a:lnTo>
                  <a:lnTo>
                    <a:pt x="45631" y="25554"/>
                  </a:lnTo>
                  <a:lnTo>
                    <a:pt x="45490" y="25402"/>
                  </a:lnTo>
                  <a:lnTo>
                    <a:pt x="45210" y="25086"/>
                  </a:lnTo>
                  <a:lnTo>
                    <a:pt x="44953" y="24759"/>
                  </a:lnTo>
                  <a:lnTo>
                    <a:pt x="44696" y="24397"/>
                  </a:lnTo>
                  <a:lnTo>
                    <a:pt x="44463" y="24035"/>
                  </a:lnTo>
                  <a:lnTo>
                    <a:pt x="44241" y="23662"/>
                  </a:lnTo>
                  <a:lnTo>
                    <a:pt x="44031" y="23288"/>
                  </a:lnTo>
                  <a:lnTo>
                    <a:pt x="43844" y="22914"/>
                  </a:lnTo>
                  <a:lnTo>
                    <a:pt x="43657" y="22540"/>
                  </a:lnTo>
                  <a:lnTo>
                    <a:pt x="43493" y="22178"/>
                  </a:lnTo>
                  <a:lnTo>
                    <a:pt x="43353" y="21840"/>
                  </a:lnTo>
                  <a:lnTo>
                    <a:pt x="43213" y="21513"/>
                  </a:lnTo>
                  <a:lnTo>
                    <a:pt x="43003" y="20929"/>
                  </a:lnTo>
                  <a:lnTo>
                    <a:pt x="42839" y="20485"/>
                  </a:lnTo>
                  <a:lnTo>
                    <a:pt x="42524" y="18885"/>
                  </a:lnTo>
                  <a:lnTo>
                    <a:pt x="42197" y="17285"/>
                  </a:lnTo>
                  <a:lnTo>
                    <a:pt x="42022" y="16479"/>
                  </a:lnTo>
                  <a:lnTo>
                    <a:pt x="41835" y="15697"/>
                  </a:lnTo>
                  <a:lnTo>
                    <a:pt x="41648" y="14926"/>
                  </a:lnTo>
                  <a:lnTo>
                    <a:pt x="41450" y="14178"/>
                  </a:lnTo>
                  <a:lnTo>
                    <a:pt x="41251" y="13454"/>
                  </a:lnTo>
                  <a:lnTo>
                    <a:pt x="41041" y="12753"/>
                  </a:lnTo>
                  <a:lnTo>
                    <a:pt x="40819" y="12099"/>
                  </a:lnTo>
                  <a:lnTo>
                    <a:pt x="40597" y="11469"/>
                  </a:lnTo>
                  <a:lnTo>
                    <a:pt x="40363" y="10897"/>
                  </a:lnTo>
                  <a:lnTo>
                    <a:pt x="40235" y="10616"/>
                  </a:lnTo>
                  <a:lnTo>
                    <a:pt x="40118" y="10359"/>
                  </a:lnTo>
                  <a:lnTo>
                    <a:pt x="39990" y="10114"/>
                  </a:lnTo>
                  <a:lnTo>
                    <a:pt x="39861" y="9880"/>
                  </a:lnTo>
                  <a:lnTo>
                    <a:pt x="39733" y="9659"/>
                  </a:lnTo>
                  <a:lnTo>
                    <a:pt x="39604" y="9460"/>
                  </a:lnTo>
                  <a:lnTo>
                    <a:pt x="39476" y="9285"/>
                  </a:lnTo>
                  <a:lnTo>
                    <a:pt x="39347" y="9098"/>
                  </a:lnTo>
                  <a:lnTo>
                    <a:pt x="39032" y="8736"/>
                  </a:lnTo>
                  <a:lnTo>
                    <a:pt x="38693" y="8362"/>
                  </a:lnTo>
                  <a:lnTo>
                    <a:pt x="38308" y="7977"/>
                  </a:lnTo>
                  <a:lnTo>
                    <a:pt x="37887" y="7591"/>
                  </a:lnTo>
                  <a:lnTo>
                    <a:pt x="37432" y="7206"/>
                  </a:lnTo>
                  <a:lnTo>
                    <a:pt x="36953" y="6809"/>
                  </a:lnTo>
                  <a:lnTo>
                    <a:pt x="36451" y="6412"/>
                  </a:lnTo>
                  <a:lnTo>
                    <a:pt x="35925" y="6015"/>
                  </a:lnTo>
                  <a:lnTo>
                    <a:pt x="35376" y="5618"/>
                  </a:lnTo>
                  <a:lnTo>
                    <a:pt x="34828" y="5221"/>
                  </a:lnTo>
                  <a:lnTo>
                    <a:pt x="34255" y="4835"/>
                  </a:lnTo>
                  <a:lnTo>
                    <a:pt x="33683" y="4450"/>
                  </a:lnTo>
                  <a:lnTo>
                    <a:pt x="33111" y="4064"/>
                  </a:lnTo>
                  <a:lnTo>
                    <a:pt x="31966" y="3340"/>
                  </a:lnTo>
                  <a:lnTo>
                    <a:pt x="30845" y="2651"/>
                  </a:lnTo>
                  <a:lnTo>
                    <a:pt x="29782" y="2009"/>
                  </a:lnTo>
                  <a:lnTo>
                    <a:pt x="28813" y="1448"/>
                  </a:lnTo>
                  <a:lnTo>
                    <a:pt x="27949" y="958"/>
                  </a:lnTo>
                  <a:lnTo>
                    <a:pt x="26687" y="257"/>
                  </a:lnTo>
                  <a:lnTo>
                    <a:pt x="262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0;p24"/>
            <p:cNvSpPr/>
            <p:nvPr/>
          </p:nvSpPr>
          <p:spPr>
            <a:xfrm>
              <a:off x="3118658" y="1442695"/>
              <a:ext cx="285278" cy="228876"/>
            </a:xfrm>
            <a:custGeom>
              <a:avLst/>
              <a:gdLst/>
              <a:ahLst/>
              <a:cxnLst/>
              <a:rect l="l" t="t" r="r" b="b"/>
              <a:pathLst>
                <a:path w="10045" h="8059" extrusionOk="0">
                  <a:moveTo>
                    <a:pt x="2547" y="0"/>
                  </a:moveTo>
                  <a:lnTo>
                    <a:pt x="2056" y="269"/>
                  </a:lnTo>
                  <a:lnTo>
                    <a:pt x="772" y="981"/>
                  </a:lnTo>
                  <a:lnTo>
                    <a:pt x="655" y="1273"/>
                  </a:lnTo>
                  <a:lnTo>
                    <a:pt x="550" y="1577"/>
                  </a:lnTo>
                  <a:lnTo>
                    <a:pt x="445" y="1880"/>
                  </a:lnTo>
                  <a:lnTo>
                    <a:pt x="351" y="2184"/>
                  </a:lnTo>
                  <a:lnTo>
                    <a:pt x="269" y="2488"/>
                  </a:lnTo>
                  <a:lnTo>
                    <a:pt x="199" y="2791"/>
                  </a:lnTo>
                  <a:lnTo>
                    <a:pt x="141" y="3095"/>
                  </a:lnTo>
                  <a:lnTo>
                    <a:pt x="83" y="3399"/>
                  </a:lnTo>
                  <a:lnTo>
                    <a:pt x="48" y="3691"/>
                  </a:lnTo>
                  <a:lnTo>
                    <a:pt x="24" y="3994"/>
                  </a:lnTo>
                  <a:lnTo>
                    <a:pt x="1" y="4286"/>
                  </a:lnTo>
                  <a:lnTo>
                    <a:pt x="1" y="4578"/>
                  </a:lnTo>
                  <a:lnTo>
                    <a:pt x="24" y="4859"/>
                  </a:lnTo>
                  <a:lnTo>
                    <a:pt x="48" y="5139"/>
                  </a:lnTo>
                  <a:lnTo>
                    <a:pt x="94" y="5407"/>
                  </a:lnTo>
                  <a:lnTo>
                    <a:pt x="153" y="5664"/>
                  </a:lnTo>
                  <a:lnTo>
                    <a:pt x="234" y="5921"/>
                  </a:lnTo>
                  <a:lnTo>
                    <a:pt x="328" y="6155"/>
                  </a:lnTo>
                  <a:lnTo>
                    <a:pt x="445" y="6388"/>
                  </a:lnTo>
                  <a:lnTo>
                    <a:pt x="573" y="6610"/>
                  </a:lnTo>
                  <a:lnTo>
                    <a:pt x="725" y="6821"/>
                  </a:lnTo>
                  <a:lnTo>
                    <a:pt x="900" y="7019"/>
                  </a:lnTo>
                  <a:lnTo>
                    <a:pt x="1087" y="7194"/>
                  </a:lnTo>
                  <a:lnTo>
                    <a:pt x="1297" y="7358"/>
                  </a:lnTo>
                  <a:lnTo>
                    <a:pt x="1542" y="7510"/>
                  </a:lnTo>
                  <a:lnTo>
                    <a:pt x="1799" y="7650"/>
                  </a:lnTo>
                  <a:lnTo>
                    <a:pt x="2080" y="7767"/>
                  </a:lnTo>
                  <a:lnTo>
                    <a:pt x="2383" y="7860"/>
                  </a:lnTo>
                  <a:lnTo>
                    <a:pt x="2710" y="7942"/>
                  </a:lnTo>
                  <a:lnTo>
                    <a:pt x="3072" y="8000"/>
                  </a:lnTo>
                  <a:lnTo>
                    <a:pt x="3446" y="8047"/>
                  </a:lnTo>
                  <a:lnTo>
                    <a:pt x="3855" y="8059"/>
                  </a:lnTo>
                  <a:lnTo>
                    <a:pt x="4194" y="8059"/>
                  </a:lnTo>
                  <a:lnTo>
                    <a:pt x="4521" y="8035"/>
                  </a:lnTo>
                  <a:lnTo>
                    <a:pt x="4836" y="7988"/>
                  </a:lnTo>
                  <a:lnTo>
                    <a:pt x="5140" y="7930"/>
                  </a:lnTo>
                  <a:lnTo>
                    <a:pt x="5443" y="7848"/>
                  </a:lnTo>
                  <a:lnTo>
                    <a:pt x="5724" y="7755"/>
                  </a:lnTo>
                  <a:lnTo>
                    <a:pt x="6004" y="7650"/>
                  </a:lnTo>
                  <a:lnTo>
                    <a:pt x="6284" y="7521"/>
                  </a:lnTo>
                  <a:lnTo>
                    <a:pt x="6541" y="7381"/>
                  </a:lnTo>
                  <a:lnTo>
                    <a:pt x="6798" y="7218"/>
                  </a:lnTo>
                  <a:lnTo>
                    <a:pt x="7043" y="7054"/>
                  </a:lnTo>
                  <a:lnTo>
                    <a:pt x="7277" y="6867"/>
                  </a:lnTo>
                  <a:lnTo>
                    <a:pt x="7510" y="6669"/>
                  </a:lnTo>
                  <a:lnTo>
                    <a:pt x="7721" y="6459"/>
                  </a:lnTo>
                  <a:lnTo>
                    <a:pt x="7931" y="6237"/>
                  </a:lnTo>
                  <a:lnTo>
                    <a:pt x="8129" y="6015"/>
                  </a:lnTo>
                  <a:lnTo>
                    <a:pt x="8328" y="5769"/>
                  </a:lnTo>
                  <a:lnTo>
                    <a:pt x="8503" y="5524"/>
                  </a:lnTo>
                  <a:lnTo>
                    <a:pt x="8678" y="5267"/>
                  </a:lnTo>
                  <a:lnTo>
                    <a:pt x="8842" y="4999"/>
                  </a:lnTo>
                  <a:lnTo>
                    <a:pt x="8994" y="4730"/>
                  </a:lnTo>
                  <a:lnTo>
                    <a:pt x="9134" y="4450"/>
                  </a:lnTo>
                  <a:lnTo>
                    <a:pt x="9274" y="4158"/>
                  </a:lnTo>
                  <a:lnTo>
                    <a:pt x="9391" y="3866"/>
                  </a:lnTo>
                  <a:lnTo>
                    <a:pt x="9508" y="3574"/>
                  </a:lnTo>
                  <a:lnTo>
                    <a:pt x="9613" y="3270"/>
                  </a:lnTo>
                  <a:lnTo>
                    <a:pt x="9706" y="2967"/>
                  </a:lnTo>
                  <a:lnTo>
                    <a:pt x="9800" y="2651"/>
                  </a:lnTo>
                  <a:lnTo>
                    <a:pt x="9870" y="2348"/>
                  </a:lnTo>
                  <a:lnTo>
                    <a:pt x="9940" y="2032"/>
                  </a:lnTo>
                  <a:lnTo>
                    <a:pt x="9998" y="1717"/>
                  </a:lnTo>
                  <a:lnTo>
                    <a:pt x="10045" y="1413"/>
                  </a:lnTo>
                  <a:lnTo>
                    <a:pt x="9017" y="829"/>
                  </a:lnTo>
                  <a:lnTo>
                    <a:pt x="8223" y="385"/>
                  </a:lnTo>
                  <a:lnTo>
                    <a:pt x="7522" y="0"/>
                  </a:lnTo>
                  <a:close/>
                </a:path>
              </a:pathLst>
            </a:custGeom>
            <a:solidFill>
              <a:srgbClr val="1F2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1;p24"/>
            <p:cNvSpPr/>
            <p:nvPr/>
          </p:nvSpPr>
          <p:spPr>
            <a:xfrm>
              <a:off x="3180031" y="1294075"/>
              <a:ext cx="177472" cy="322425"/>
            </a:xfrm>
            <a:custGeom>
              <a:avLst/>
              <a:gdLst/>
              <a:ahLst/>
              <a:cxnLst/>
              <a:rect l="l" t="t" r="r" b="b"/>
              <a:pathLst>
                <a:path w="6249" h="11353" extrusionOk="0">
                  <a:moveTo>
                    <a:pt x="5840" y="1"/>
                  </a:moveTo>
                  <a:lnTo>
                    <a:pt x="5688" y="36"/>
                  </a:lnTo>
                  <a:lnTo>
                    <a:pt x="5513" y="83"/>
                  </a:lnTo>
                  <a:lnTo>
                    <a:pt x="5326" y="141"/>
                  </a:lnTo>
                  <a:lnTo>
                    <a:pt x="5116" y="223"/>
                  </a:lnTo>
                  <a:lnTo>
                    <a:pt x="4906" y="316"/>
                  </a:lnTo>
                  <a:lnTo>
                    <a:pt x="4672" y="433"/>
                  </a:lnTo>
                  <a:lnTo>
                    <a:pt x="4193" y="678"/>
                  </a:lnTo>
                  <a:lnTo>
                    <a:pt x="3691" y="959"/>
                  </a:lnTo>
                  <a:lnTo>
                    <a:pt x="3189" y="1262"/>
                  </a:lnTo>
                  <a:lnTo>
                    <a:pt x="2710" y="1554"/>
                  </a:lnTo>
                  <a:lnTo>
                    <a:pt x="1834" y="2126"/>
                  </a:lnTo>
                  <a:lnTo>
                    <a:pt x="1215" y="2547"/>
                  </a:lnTo>
                  <a:lnTo>
                    <a:pt x="982" y="2710"/>
                  </a:lnTo>
                  <a:lnTo>
                    <a:pt x="818" y="3516"/>
                  </a:lnTo>
                  <a:lnTo>
                    <a:pt x="655" y="4381"/>
                  </a:lnTo>
                  <a:lnTo>
                    <a:pt x="479" y="5397"/>
                  </a:lnTo>
                  <a:lnTo>
                    <a:pt x="292" y="6471"/>
                  </a:lnTo>
                  <a:lnTo>
                    <a:pt x="141" y="7499"/>
                  </a:lnTo>
                  <a:lnTo>
                    <a:pt x="71" y="7966"/>
                  </a:lnTo>
                  <a:lnTo>
                    <a:pt x="36" y="8375"/>
                  </a:lnTo>
                  <a:lnTo>
                    <a:pt x="12" y="8713"/>
                  </a:lnTo>
                  <a:lnTo>
                    <a:pt x="0" y="8982"/>
                  </a:lnTo>
                  <a:lnTo>
                    <a:pt x="24" y="9216"/>
                  </a:lnTo>
                  <a:lnTo>
                    <a:pt x="71" y="9438"/>
                  </a:lnTo>
                  <a:lnTo>
                    <a:pt x="129" y="9659"/>
                  </a:lnTo>
                  <a:lnTo>
                    <a:pt x="211" y="9881"/>
                  </a:lnTo>
                  <a:lnTo>
                    <a:pt x="316" y="10092"/>
                  </a:lnTo>
                  <a:lnTo>
                    <a:pt x="444" y="10302"/>
                  </a:lnTo>
                  <a:lnTo>
                    <a:pt x="584" y="10489"/>
                  </a:lnTo>
                  <a:lnTo>
                    <a:pt x="748" y="10664"/>
                  </a:lnTo>
                  <a:lnTo>
                    <a:pt x="923" y="10827"/>
                  </a:lnTo>
                  <a:lnTo>
                    <a:pt x="1122" y="10979"/>
                  </a:lnTo>
                  <a:lnTo>
                    <a:pt x="1332" y="11108"/>
                  </a:lnTo>
                  <a:lnTo>
                    <a:pt x="1449" y="11154"/>
                  </a:lnTo>
                  <a:lnTo>
                    <a:pt x="1565" y="11201"/>
                  </a:lnTo>
                  <a:lnTo>
                    <a:pt x="1694" y="11248"/>
                  </a:lnTo>
                  <a:lnTo>
                    <a:pt x="1811" y="11283"/>
                  </a:lnTo>
                  <a:lnTo>
                    <a:pt x="1951" y="11318"/>
                  </a:lnTo>
                  <a:lnTo>
                    <a:pt x="2079" y="11329"/>
                  </a:lnTo>
                  <a:lnTo>
                    <a:pt x="2219" y="11353"/>
                  </a:lnTo>
                  <a:lnTo>
                    <a:pt x="2500" y="11353"/>
                  </a:lnTo>
                  <a:lnTo>
                    <a:pt x="2652" y="11341"/>
                  </a:lnTo>
                  <a:lnTo>
                    <a:pt x="2803" y="11329"/>
                  </a:lnTo>
                  <a:lnTo>
                    <a:pt x="2955" y="11294"/>
                  </a:lnTo>
                  <a:lnTo>
                    <a:pt x="3095" y="11259"/>
                  </a:lnTo>
                  <a:lnTo>
                    <a:pt x="3236" y="11213"/>
                  </a:lnTo>
                  <a:lnTo>
                    <a:pt x="3387" y="11154"/>
                  </a:lnTo>
                  <a:lnTo>
                    <a:pt x="3516" y="11084"/>
                  </a:lnTo>
                  <a:lnTo>
                    <a:pt x="3656" y="11014"/>
                  </a:lnTo>
                  <a:lnTo>
                    <a:pt x="3784" y="10932"/>
                  </a:lnTo>
                  <a:lnTo>
                    <a:pt x="3913" y="10839"/>
                  </a:lnTo>
                  <a:lnTo>
                    <a:pt x="4041" y="10746"/>
                  </a:lnTo>
                  <a:lnTo>
                    <a:pt x="4170" y="10640"/>
                  </a:lnTo>
                  <a:lnTo>
                    <a:pt x="4287" y="10535"/>
                  </a:lnTo>
                  <a:lnTo>
                    <a:pt x="4520" y="10290"/>
                  </a:lnTo>
                  <a:lnTo>
                    <a:pt x="4742" y="10021"/>
                  </a:lnTo>
                  <a:lnTo>
                    <a:pt x="4941" y="9741"/>
                  </a:lnTo>
                  <a:lnTo>
                    <a:pt x="5128" y="9438"/>
                  </a:lnTo>
                  <a:lnTo>
                    <a:pt x="5303" y="9122"/>
                  </a:lnTo>
                  <a:lnTo>
                    <a:pt x="5455" y="8795"/>
                  </a:lnTo>
                  <a:lnTo>
                    <a:pt x="5595" y="8456"/>
                  </a:lnTo>
                  <a:lnTo>
                    <a:pt x="5712" y="8106"/>
                  </a:lnTo>
                  <a:lnTo>
                    <a:pt x="5805" y="7756"/>
                  </a:lnTo>
                  <a:lnTo>
                    <a:pt x="5887" y="7405"/>
                  </a:lnTo>
                  <a:lnTo>
                    <a:pt x="5957" y="7032"/>
                  </a:lnTo>
                  <a:lnTo>
                    <a:pt x="6003" y="6623"/>
                  </a:lnTo>
                  <a:lnTo>
                    <a:pt x="6039" y="6179"/>
                  </a:lnTo>
                  <a:lnTo>
                    <a:pt x="6074" y="5712"/>
                  </a:lnTo>
                  <a:lnTo>
                    <a:pt x="6097" y="5233"/>
                  </a:lnTo>
                  <a:lnTo>
                    <a:pt x="6109" y="4743"/>
                  </a:lnTo>
                  <a:lnTo>
                    <a:pt x="6132" y="3738"/>
                  </a:lnTo>
                  <a:lnTo>
                    <a:pt x="6144" y="2745"/>
                  </a:lnTo>
                  <a:lnTo>
                    <a:pt x="6155" y="1823"/>
                  </a:lnTo>
                  <a:lnTo>
                    <a:pt x="6167" y="1402"/>
                  </a:lnTo>
                  <a:lnTo>
                    <a:pt x="6190" y="1005"/>
                  </a:lnTo>
                  <a:lnTo>
                    <a:pt x="6214" y="655"/>
                  </a:lnTo>
                  <a:lnTo>
                    <a:pt x="6249" y="351"/>
                  </a:lnTo>
                  <a:lnTo>
                    <a:pt x="6249" y="281"/>
                  </a:lnTo>
                  <a:lnTo>
                    <a:pt x="6249" y="223"/>
                  </a:lnTo>
                  <a:lnTo>
                    <a:pt x="6237" y="164"/>
                  </a:lnTo>
                  <a:lnTo>
                    <a:pt x="6225" y="129"/>
                  </a:lnTo>
                  <a:lnTo>
                    <a:pt x="6202" y="83"/>
                  </a:lnTo>
                  <a:lnTo>
                    <a:pt x="6167" y="59"/>
                  </a:lnTo>
                  <a:lnTo>
                    <a:pt x="6132" y="36"/>
                  </a:lnTo>
                  <a:lnTo>
                    <a:pt x="6085" y="13"/>
                  </a:lnTo>
                  <a:lnTo>
                    <a:pt x="5968" y="1"/>
                  </a:lnTo>
                  <a:close/>
                </a:path>
              </a:pathLst>
            </a:custGeom>
            <a:solidFill>
              <a:srgbClr val="ED9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2;p24"/>
            <p:cNvSpPr/>
            <p:nvPr/>
          </p:nvSpPr>
          <p:spPr>
            <a:xfrm>
              <a:off x="3188977" y="1307366"/>
              <a:ext cx="121751" cy="166509"/>
            </a:xfrm>
            <a:custGeom>
              <a:avLst/>
              <a:gdLst/>
              <a:ahLst/>
              <a:cxnLst/>
              <a:rect l="l" t="t" r="r" b="b"/>
              <a:pathLst>
                <a:path w="4287" h="5863" extrusionOk="0">
                  <a:moveTo>
                    <a:pt x="4287" y="0"/>
                  </a:moveTo>
                  <a:lnTo>
                    <a:pt x="3983" y="152"/>
                  </a:lnTo>
                  <a:lnTo>
                    <a:pt x="3680" y="315"/>
                  </a:lnTo>
                  <a:lnTo>
                    <a:pt x="3072" y="677"/>
                  </a:lnTo>
                  <a:lnTo>
                    <a:pt x="2465" y="1051"/>
                  </a:lnTo>
                  <a:lnTo>
                    <a:pt x="1893" y="1413"/>
                  </a:lnTo>
                  <a:lnTo>
                    <a:pt x="1402" y="1729"/>
                  </a:lnTo>
                  <a:lnTo>
                    <a:pt x="1017" y="1997"/>
                  </a:lnTo>
                  <a:lnTo>
                    <a:pt x="667" y="2242"/>
                  </a:lnTo>
                  <a:lnTo>
                    <a:pt x="445" y="3399"/>
                  </a:lnTo>
                  <a:lnTo>
                    <a:pt x="223" y="4555"/>
                  </a:lnTo>
                  <a:lnTo>
                    <a:pt x="1" y="5863"/>
                  </a:lnTo>
                  <a:lnTo>
                    <a:pt x="316" y="5746"/>
                  </a:lnTo>
                  <a:lnTo>
                    <a:pt x="643" y="5629"/>
                  </a:lnTo>
                  <a:lnTo>
                    <a:pt x="947" y="5489"/>
                  </a:lnTo>
                  <a:lnTo>
                    <a:pt x="1250" y="5337"/>
                  </a:lnTo>
                  <a:lnTo>
                    <a:pt x="1542" y="5162"/>
                  </a:lnTo>
                  <a:lnTo>
                    <a:pt x="1823" y="4987"/>
                  </a:lnTo>
                  <a:lnTo>
                    <a:pt x="2080" y="4788"/>
                  </a:lnTo>
                  <a:lnTo>
                    <a:pt x="2325" y="4578"/>
                  </a:lnTo>
                  <a:lnTo>
                    <a:pt x="2559" y="4345"/>
                  </a:lnTo>
                  <a:lnTo>
                    <a:pt x="2769" y="4099"/>
                  </a:lnTo>
                  <a:lnTo>
                    <a:pt x="2862" y="3971"/>
                  </a:lnTo>
                  <a:lnTo>
                    <a:pt x="2956" y="3842"/>
                  </a:lnTo>
                  <a:lnTo>
                    <a:pt x="3037" y="3702"/>
                  </a:lnTo>
                  <a:lnTo>
                    <a:pt x="3119" y="3562"/>
                  </a:lnTo>
                  <a:lnTo>
                    <a:pt x="3189" y="3410"/>
                  </a:lnTo>
                  <a:lnTo>
                    <a:pt x="3248" y="3259"/>
                  </a:lnTo>
                  <a:lnTo>
                    <a:pt x="3306" y="3107"/>
                  </a:lnTo>
                  <a:lnTo>
                    <a:pt x="3353" y="2955"/>
                  </a:lnTo>
                  <a:lnTo>
                    <a:pt x="3399" y="2780"/>
                  </a:lnTo>
                  <a:lnTo>
                    <a:pt x="3434" y="2616"/>
                  </a:lnTo>
                  <a:lnTo>
                    <a:pt x="3458" y="2441"/>
                  </a:lnTo>
                  <a:lnTo>
                    <a:pt x="3481" y="2266"/>
                  </a:lnTo>
                  <a:lnTo>
                    <a:pt x="3505" y="2044"/>
                  </a:lnTo>
                  <a:lnTo>
                    <a:pt x="3563" y="1845"/>
                  </a:lnTo>
                  <a:lnTo>
                    <a:pt x="3633" y="1670"/>
                  </a:lnTo>
                  <a:lnTo>
                    <a:pt x="3726" y="1507"/>
                  </a:lnTo>
                  <a:lnTo>
                    <a:pt x="3832" y="1367"/>
                  </a:lnTo>
                  <a:lnTo>
                    <a:pt x="3960" y="1250"/>
                  </a:lnTo>
                  <a:lnTo>
                    <a:pt x="4088" y="1145"/>
                  </a:lnTo>
                  <a:lnTo>
                    <a:pt x="4240" y="1063"/>
                  </a:lnTo>
                  <a:lnTo>
                    <a:pt x="4264" y="607"/>
                  </a:lnTo>
                  <a:lnTo>
                    <a:pt x="4275" y="152"/>
                  </a:lnTo>
                  <a:lnTo>
                    <a:pt x="4275" y="70"/>
                  </a:lnTo>
                  <a:lnTo>
                    <a:pt x="4287" y="0"/>
                  </a:lnTo>
                  <a:close/>
                </a:path>
              </a:pathLst>
            </a:custGeom>
            <a:solidFill>
              <a:srgbClr val="5C31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3;p24"/>
            <p:cNvSpPr/>
            <p:nvPr/>
          </p:nvSpPr>
          <p:spPr>
            <a:xfrm>
              <a:off x="3128626" y="1112311"/>
              <a:ext cx="240832" cy="313820"/>
            </a:xfrm>
            <a:custGeom>
              <a:avLst/>
              <a:gdLst/>
              <a:ahLst/>
              <a:cxnLst/>
              <a:rect l="l" t="t" r="r" b="b"/>
              <a:pathLst>
                <a:path w="8480" h="11050" extrusionOk="0">
                  <a:moveTo>
                    <a:pt x="2161" y="1"/>
                  </a:moveTo>
                  <a:lnTo>
                    <a:pt x="2032" y="316"/>
                  </a:lnTo>
                  <a:lnTo>
                    <a:pt x="1705" y="1157"/>
                  </a:lnTo>
                  <a:lnTo>
                    <a:pt x="1495" y="1729"/>
                  </a:lnTo>
                  <a:lnTo>
                    <a:pt x="1262" y="2383"/>
                  </a:lnTo>
                  <a:lnTo>
                    <a:pt x="1028" y="3107"/>
                  </a:lnTo>
                  <a:lnTo>
                    <a:pt x="794" y="3878"/>
                  </a:lnTo>
                  <a:lnTo>
                    <a:pt x="573" y="4672"/>
                  </a:lnTo>
                  <a:lnTo>
                    <a:pt x="467" y="5070"/>
                  </a:lnTo>
                  <a:lnTo>
                    <a:pt x="362" y="5478"/>
                  </a:lnTo>
                  <a:lnTo>
                    <a:pt x="281" y="5875"/>
                  </a:lnTo>
                  <a:lnTo>
                    <a:pt x="199" y="6272"/>
                  </a:lnTo>
                  <a:lnTo>
                    <a:pt x="129" y="6670"/>
                  </a:lnTo>
                  <a:lnTo>
                    <a:pt x="82" y="7055"/>
                  </a:lnTo>
                  <a:lnTo>
                    <a:pt x="35" y="7429"/>
                  </a:lnTo>
                  <a:lnTo>
                    <a:pt x="12" y="7791"/>
                  </a:lnTo>
                  <a:lnTo>
                    <a:pt x="0" y="8141"/>
                  </a:lnTo>
                  <a:lnTo>
                    <a:pt x="0" y="8468"/>
                  </a:lnTo>
                  <a:lnTo>
                    <a:pt x="35" y="8783"/>
                  </a:lnTo>
                  <a:lnTo>
                    <a:pt x="70" y="9075"/>
                  </a:lnTo>
                  <a:lnTo>
                    <a:pt x="140" y="9344"/>
                  </a:lnTo>
                  <a:lnTo>
                    <a:pt x="187" y="9472"/>
                  </a:lnTo>
                  <a:lnTo>
                    <a:pt x="234" y="9589"/>
                  </a:lnTo>
                  <a:lnTo>
                    <a:pt x="339" y="9811"/>
                  </a:lnTo>
                  <a:lnTo>
                    <a:pt x="467" y="10021"/>
                  </a:lnTo>
                  <a:lnTo>
                    <a:pt x="619" y="10208"/>
                  </a:lnTo>
                  <a:lnTo>
                    <a:pt x="783" y="10372"/>
                  </a:lnTo>
                  <a:lnTo>
                    <a:pt x="958" y="10512"/>
                  </a:lnTo>
                  <a:lnTo>
                    <a:pt x="1145" y="10652"/>
                  </a:lnTo>
                  <a:lnTo>
                    <a:pt x="1343" y="10757"/>
                  </a:lnTo>
                  <a:lnTo>
                    <a:pt x="1565" y="10851"/>
                  </a:lnTo>
                  <a:lnTo>
                    <a:pt x="1787" y="10921"/>
                  </a:lnTo>
                  <a:lnTo>
                    <a:pt x="2032" y="10979"/>
                  </a:lnTo>
                  <a:lnTo>
                    <a:pt x="2278" y="11026"/>
                  </a:lnTo>
                  <a:lnTo>
                    <a:pt x="2523" y="11049"/>
                  </a:lnTo>
                  <a:lnTo>
                    <a:pt x="2792" y="11049"/>
                  </a:lnTo>
                  <a:lnTo>
                    <a:pt x="3048" y="11037"/>
                  </a:lnTo>
                  <a:lnTo>
                    <a:pt x="3329" y="11002"/>
                  </a:lnTo>
                  <a:lnTo>
                    <a:pt x="3609" y="10956"/>
                  </a:lnTo>
                  <a:lnTo>
                    <a:pt x="3889" y="10897"/>
                  </a:lnTo>
                  <a:lnTo>
                    <a:pt x="4170" y="10816"/>
                  </a:lnTo>
                  <a:lnTo>
                    <a:pt x="4450" y="10710"/>
                  </a:lnTo>
                  <a:lnTo>
                    <a:pt x="4730" y="10594"/>
                  </a:lnTo>
                  <a:lnTo>
                    <a:pt x="5022" y="10465"/>
                  </a:lnTo>
                  <a:lnTo>
                    <a:pt x="5302" y="10313"/>
                  </a:lnTo>
                  <a:lnTo>
                    <a:pt x="5583" y="10150"/>
                  </a:lnTo>
                  <a:lnTo>
                    <a:pt x="5863" y="9975"/>
                  </a:lnTo>
                  <a:lnTo>
                    <a:pt x="6132" y="9776"/>
                  </a:lnTo>
                  <a:lnTo>
                    <a:pt x="6400" y="9566"/>
                  </a:lnTo>
                  <a:lnTo>
                    <a:pt x="6657" y="9332"/>
                  </a:lnTo>
                  <a:lnTo>
                    <a:pt x="6914" y="9087"/>
                  </a:lnTo>
                  <a:lnTo>
                    <a:pt x="7159" y="8830"/>
                  </a:lnTo>
                  <a:lnTo>
                    <a:pt x="7393" y="8550"/>
                  </a:lnTo>
                  <a:lnTo>
                    <a:pt x="7615" y="8270"/>
                  </a:lnTo>
                  <a:lnTo>
                    <a:pt x="7837" y="7954"/>
                  </a:lnTo>
                  <a:lnTo>
                    <a:pt x="7884" y="7697"/>
                  </a:lnTo>
                  <a:lnTo>
                    <a:pt x="8000" y="6997"/>
                  </a:lnTo>
                  <a:lnTo>
                    <a:pt x="8140" y="5992"/>
                  </a:lnTo>
                  <a:lnTo>
                    <a:pt x="8222" y="5420"/>
                  </a:lnTo>
                  <a:lnTo>
                    <a:pt x="8304" y="4813"/>
                  </a:lnTo>
                  <a:lnTo>
                    <a:pt x="8362" y="4194"/>
                  </a:lnTo>
                  <a:lnTo>
                    <a:pt x="8421" y="3586"/>
                  </a:lnTo>
                  <a:lnTo>
                    <a:pt x="8456" y="3002"/>
                  </a:lnTo>
                  <a:lnTo>
                    <a:pt x="8479" y="2442"/>
                  </a:lnTo>
                  <a:lnTo>
                    <a:pt x="8479" y="2197"/>
                  </a:lnTo>
                  <a:lnTo>
                    <a:pt x="8468" y="1951"/>
                  </a:lnTo>
                  <a:lnTo>
                    <a:pt x="8456" y="1729"/>
                  </a:lnTo>
                  <a:lnTo>
                    <a:pt x="8432" y="1531"/>
                  </a:lnTo>
                  <a:lnTo>
                    <a:pt x="8397" y="1344"/>
                  </a:lnTo>
                  <a:lnTo>
                    <a:pt x="8362" y="1192"/>
                  </a:lnTo>
                  <a:lnTo>
                    <a:pt x="8304" y="1064"/>
                  </a:lnTo>
                  <a:lnTo>
                    <a:pt x="8246" y="959"/>
                  </a:lnTo>
                  <a:lnTo>
                    <a:pt x="8176" y="865"/>
                  </a:lnTo>
                  <a:lnTo>
                    <a:pt x="8070" y="795"/>
                  </a:lnTo>
                  <a:lnTo>
                    <a:pt x="7942" y="713"/>
                  </a:lnTo>
                  <a:lnTo>
                    <a:pt x="7790" y="643"/>
                  </a:lnTo>
                  <a:lnTo>
                    <a:pt x="7627" y="573"/>
                  </a:lnTo>
                  <a:lnTo>
                    <a:pt x="7428" y="515"/>
                  </a:lnTo>
                  <a:lnTo>
                    <a:pt x="7230" y="456"/>
                  </a:lnTo>
                  <a:lnTo>
                    <a:pt x="7008" y="410"/>
                  </a:lnTo>
                  <a:lnTo>
                    <a:pt x="6529" y="316"/>
                  </a:lnTo>
                  <a:lnTo>
                    <a:pt x="6027" y="246"/>
                  </a:lnTo>
                  <a:lnTo>
                    <a:pt x="5489" y="176"/>
                  </a:lnTo>
                  <a:lnTo>
                    <a:pt x="4952" y="129"/>
                  </a:lnTo>
                  <a:lnTo>
                    <a:pt x="4415" y="83"/>
                  </a:lnTo>
                  <a:lnTo>
                    <a:pt x="3913" y="59"/>
                  </a:lnTo>
                  <a:lnTo>
                    <a:pt x="3013" y="24"/>
                  </a:lnTo>
                  <a:lnTo>
                    <a:pt x="2394" y="13"/>
                  </a:lnTo>
                  <a:lnTo>
                    <a:pt x="2161" y="1"/>
                  </a:lnTo>
                  <a:close/>
                </a:path>
              </a:pathLst>
            </a:custGeom>
            <a:solidFill>
              <a:srgbClr val="ED9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4;p24"/>
            <p:cNvSpPr/>
            <p:nvPr/>
          </p:nvSpPr>
          <p:spPr>
            <a:xfrm>
              <a:off x="3196276" y="1250963"/>
              <a:ext cx="60719" cy="69694"/>
            </a:xfrm>
            <a:custGeom>
              <a:avLst/>
              <a:gdLst/>
              <a:ahLst/>
              <a:cxnLst/>
              <a:rect l="l" t="t" r="r" b="b"/>
              <a:pathLst>
                <a:path w="2138" h="2454" extrusionOk="0">
                  <a:moveTo>
                    <a:pt x="1064" y="1"/>
                  </a:moveTo>
                  <a:lnTo>
                    <a:pt x="1005" y="36"/>
                  </a:lnTo>
                  <a:lnTo>
                    <a:pt x="958" y="82"/>
                  </a:lnTo>
                  <a:lnTo>
                    <a:pt x="538" y="807"/>
                  </a:lnTo>
                  <a:lnTo>
                    <a:pt x="234" y="1355"/>
                  </a:lnTo>
                  <a:lnTo>
                    <a:pt x="129" y="1566"/>
                  </a:lnTo>
                  <a:lnTo>
                    <a:pt x="59" y="1729"/>
                  </a:lnTo>
                  <a:lnTo>
                    <a:pt x="12" y="1858"/>
                  </a:lnTo>
                  <a:lnTo>
                    <a:pt x="1" y="1928"/>
                  </a:lnTo>
                  <a:lnTo>
                    <a:pt x="12" y="2009"/>
                  </a:lnTo>
                  <a:lnTo>
                    <a:pt x="24" y="2068"/>
                  </a:lnTo>
                  <a:lnTo>
                    <a:pt x="47" y="2126"/>
                  </a:lnTo>
                  <a:lnTo>
                    <a:pt x="83" y="2185"/>
                  </a:lnTo>
                  <a:lnTo>
                    <a:pt x="141" y="2266"/>
                  </a:lnTo>
                  <a:lnTo>
                    <a:pt x="211" y="2325"/>
                  </a:lnTo>
                  <a:lnTo>
                    <a:pt x="269" y="2360"/>
                  </a:lnTo>
                  <a:lnTo>
                    <a:pt x="328" y="2383"/>
                  </a:lnTo>
                  <a:lnTo>
                    <a:pt x="468" y="2430"/>
                  </a:lnTo>
                  <a:lnTo>
                    <a:pt x="620" y="2453"/>
                  </a:lnTo>
                  <a:lnTo>
                    <a:pt x="795" y="2453"/>
                  </a:lnTo>
                  <a:lnTo>
                    <a:pt x="993" y="2442"/>
                  </a:lnTo>
                  <a:lnTo>
                    <a:pt x="1215" y="2418"/>
                  </a:lnTo>
                  <a:lnTo>
                    <a:pt x="1461" y="2360"/>
                  </a:lnTo>
                  <a:lnTo>
                    <a:pt x="1729" y="2301"/>
                  </a:lnTo>
                  <a:lnTo>
                    <a:pt x="2021" y="2208"/>
                  </a:lnTo>
                  <a:lnTo>
                    <a:pt x="2080" y="2173"/>
                  </a:lnTo>
                  <a:lnTo>
                    <a:pt x="2115" y="2126"/>
                  </a:lnTo>
                  <a:lnTo>
                    <a:pt x="2138" y="2068"/>
                  </a:lnTo>
                  <a:lnTo>
                    <a:pt x="2126" y="1998"/>
                  </a:lnTo>
                  <a:lnTo>
                    <a:pt x="2091" y="1951"/>
                  </a:lnTo>
                  <a:lnTo>
                    <a:pt x="2045" y="1904"/>
                  </a:lnTo>
                  <a:lnTo>
                    <a:pt x="1986" y="1893"/>
                  </a:lnTo>
                  <a:lnTo>
                    <a:pt x="1916" y="1893"/>
                  </a:lnTo>
                  <a:lnTo>
                    <a:pt x="1542" y="1998"/>
                  </a:lnTo>
                  <a:lnTo>
                    <a:pt x="1239" y="2068"/>
                  </a:lnTo>
                  <a:lnTo>
                    <a:pt x="993" y="2115"/>
                  </a:lnTo>
                  <a:lnTo>
                    <a:pt x="795" y="2126"/>
                  </a:lnTo>
                  <a:lnTo>
                    <a:pt x="643" y="2126"/>
                  </a:lnTo>
                  <a:lnTo>
                    <a:pt x="526" y="2103"/>
                  </a:lnTo>
                  <a:lnTo>
                    <a:pt x="456" y="2080"/>
                  </a:lnTo>
                  <a:lnTo>
                    <a:pt x="410" y="2056"/>
                  </a:lnTo>
                  <a:lnTo>
                    <a:pt x="374" y="2021"/>
                  </a:lnTo>
                  <a:lnTo>
                    <a:pt x="351" y="1998"/>
                  </a:lnTo>
                  <a:lnTo>
                    <a:pt x="339" y="1963"/>
                  </a:lnTo>
                  <a:lnTo>
                    <a:pt x="328" y="1939"/>
                  </a:lnTo>
                  <a:lnTo>
                    <a:pt x="363" y="1858"/>
                  </a:lnTo>
                  <a:lnTo>
                    <a:pt x="421" y="1717"/>
                  </a:lnTo>
                  <a:lnTo>
                    <a:pt x="643" y="1309"/>
                  </a:lnTo>
                  <a:lnTo>
                    <a:pt x="923" y="795"/>
                  </a:lnTo>
                  <a:lnTo>
                    <a:pt x="1239" y="246"/>
                  </a:lnTo>
                  <a:lnTo>
                    <a:pt x="1262" y="188"/>
                  </a:lnTo>
                  <a:lnTo>
                    <a:pt x="1262" y="117"/>
                  </a:lnTo>
                  <a:lnTo>
                    <a:pt x="1227" y="71"/>
                  </a:lnTo>
                  <a:lnTo>
                    <a:pt x="1180" y="24"/>
                  </a:lnTo>
                  <a:lnTo>
                    <a:pt x="1157" y="12"/>
                  </a:lnTo>
                  <a:lnTo>
                    <a:pt x="1122" y="1"/>
                  </a:lnTo>
                  <a:close/>
                </a:path>
              </a:pathLst>
            </a:custGeom>
            <a:solidFill>
              <a:srgbClr val="421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5;p24"/>
            <p:cNvSpPr/>
            <p:nvPr/>
          </p:nvSpPr>
          <p:spPr>
            <a:xfrm>
              <a:off x="3285851" y="1254285"/>
              <a:ext cx="16586" cy="21584"/>
            </a:xfrm>
            <a:custGeom>
              <a:avLst/>
              <a:gdLst/>
              <a:ahLst/>
              <a:cxnLst/>
              <a:rect l="l" t="t" r="r" b="b"/>
              <a:pathLst>
                <a:path w="584" h="760" extrusionOk="0">
                  <a:moveTo>
                    <a:pt x="292" y="0"/>
                  </a:moveTo>
                  <a:lnTo>
                    <a:pt x="234" y="12"/>
                  </a:lnTo>
                  <a:lnTo>
                    <a:pt x="187" y="35"/>
                  </a:lnTo>
                  <a:lnTo>
                    <a:pt x="129" y="82"/>
                  </a:lnTo>
                  <a:lnTo>
                    <a:pt x="94" y="129"/>
                  </a:lnTo>
                  <a:lnTo>
                    <a:pt x="58" y="187"/>
                  </a:lnTo>
                  <a:lnTo>
                    <a:pt x="23" y="257"/>
                  </a:lnTo>
                  <a:lnTo>
                    <a:pt x="12" y="339"/>
                  </a:lnTo>
                  <a:lnTo>
                    <a:pt x="0" y="409"/>
                  </a:lnTo>
                  <a:lnTo>
                    <a:pt x="12" y="491"/>
                  </a:lnTo>
                  <a:lnTo>
                    <a:pt x="23" y="549"/>
                  </a:lnTo>
                  <a:lnTo>
                    <a:pt x="47" y="619"/>
                  </a:lnTo>
                  <a:lnTo>
                    <a:pt x="82" y="666"/>
                  </a:lnTo>
                  <a:lnTo>
                    <a:pt x="129" y="713"/>
                  </a:lnTo>
                  <a:lnTo>
                    <a:pt x="175" y="736"/>
                  </a:lnTo>
                  <a:lnTo>
                    <a:pt x="234" y="760"/>
                  </a:lnTo>
                  <a:lnTo>
                    <a:pt x="292" y="760"/>
                  </a:lnTo>
                  <a:lnTo>
                    <a:pt x="350" y="748"/>
                  </a:lnTo>
                  <a:lnTo>
                    <a:pt x="409" y="713"/>
                  </a:lnTo>
                  <a:lnTo>
                    <a:pt x="456" y="678"/>
                  </a:lnTo>
                  <a:lnTo>
                    <a:pt x="502" y="631"/>
                  </a:lnTo>
                  <a:lnTo>
                    <a:pt x="537" y="573"/>
                  </a:lnTo>
                  <a:lnTo>
                    <a:pt x="561" y="503"/>
                  </a:lnTo>
                  <a:lnTo>
                    <a:pt x="584" y="421"/>
                  </a:lnTo>
                  <a:lnTo>
                    <a:pt x="584" y="351"/>
                  </a:lnTo>
                  <a:lnTo>
                    <a:pt x="584" y="269"/>
                  </a:lnTo>
                  <a:lnTo>
                    <a:pt x="572" y="211"/>
                  </a:lnTo>
                  <a:lnTo>
                    <a:pt x="537" y="141"/>
                  </a:lnTo>
                  <a:lnTo>
                    <a:pt x="502" y="94"/>
                  </a:lnTo>
                  <a:lnTo>
                    <a:pt x="467" y="47"/>
                  </a:lnTo>
                  <a:lnTo>
                    <a:pt x="409" y="12"/>
                  </a:lnTo>
                  <a:lnTo>
                    <a:pt x="350" y="0"/>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6;p24"/>
            <p:cNvSpPr/>
            <p:nvPr/>
          </p:nvSpPr>
          <p:spPr>
            <a:xfrm>
              <a:off x="3201246" y="1240028"/>
              <a:ext cx="16614" cy="21584"/>
            </a:xfrm>
            <a:custGeom>
              <a:avLst/>
              <a:gdLst/>
              <a:ahLst/>
              <a:cxnLst/>
              <a:rect l="l" t="t" r="r" b="b"/>
              <a:pathLst>
                <a:path w="585" h="760" extrusionOk="0">
                  <a:moveTo>
                    <a:pt x="293" y="0"/>
                  </a:moveTo>
                  <a:lnTo>
                    <a:pt x="235" y="12"/>
                  </a:lnTo>
                  <a:lnTo>
                    <a:pt x="176" y="35"/>
                  </a:lnTo>
                  <a:lnTo>
                    <a:pt x="129" y="70"/>
                  </a:lnTo>
                  <a:lnTo>
                    <a:pt x="83" y="129"/>
                  </a:lnTo>
                  <a:lnTo>
                    <a:pt x="48" y="187"/>
                  </a:lnTo>
                  <a:lnTo>
                    <a:pt x="24" y="257"/>
                  </a:lnTo>
                  <a:lnTo>
                    <a:pt x="1" y="327"/>
                  </a:lnTo>
                  <a:lnTo>
                    <a:pt x="1" y="409"/>
                  </a:lnTo>
                  <a:lnTo>
                    <a:pt x="1" y="479"/>
                  </a:lnTo>
                  <a:lnTo>
                    <a:pt x="24" y="549"/>
                  </a:lnTo>
                  <a:lnTo>
                    <a:pt x="48" y="608"/>
                  </a:lnTo>
                  <a:lnTo>
                    <a:pt x="83" y="666"/>
                  </a:lnTo>
                  <a:lnTo>
                    <a:pt x="129" y="701"/>
                  </a:lnTo>
                  <a:lnTo>
                    <a:pt x="176" y="736"/>
                  </a:lnTo>
                  <a:lnTo>
                    <a:pt x="235" y="748"/>
                  </a:lnTo>
                  <a:lnTo>
                    <a:pt x="293" y="759"/>
                  </a:lnTo>
                  <a:lnTo>
                    <a:pt x="351" y="736"/>
                  </a:lnTo>
                  <a:lnTo>
                    <a:pt x="410" y="713"/>
                  </a:lnTo>
                  <a:lnTo>
                    <a:pt x="456" y="678"/>
                  </a:lnTo>
                  <a:lnTo>
                    <a:pt x="503" y="619"/>
                  </a:lnTo>
                  <a:lnTo>
                    <a:pt x="538" y="561"/>
                  </a:lnTo>
                  <a:lnTo>
                    <a:pt x="562" y="491"/>
                  </a:lnTo>
                  <a:lnTo>
                    <a:pt x="585" y="421"/>
                  </a:lnTo>
                  <a:lnTo>
                    <a:pt x="585" y="339"/>
                  </a:lnTo>
                  <a:lnTo>
                    <a:pt x="585" y="269"/>
                  </a:lnTo>
                  <a:lnTo>
                    <a:pt x="562" y="199"/>
                  </a:lnTo>
                  <a:lnTo>
                    <a:pt x="538" y="140"/>
                  </a:lnTo>
                  <a:lnTo>
                    <a:pt x="503" y="82"/>
                  </a:lnTo>
                  <a:lnTo>
                    <a:pt x="456" y="47"/>
                  </a:lnTo>
                  <a:lnTo>
                    <a:pt x="410" y="12"/>
                  </a:lnTo>
                  <a:lnTo>
                    <a:pt x="351" y="0"/>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7;p24"/>
            <p:cNvSpPr/>
            <p:nvPr/>
          </p:nvSpPr>
          <p:spPr>
            <a:xfrm>
              <a:off x="3194970" y="1198904"/>
              <a:ext cx="45468" cy="14285"/>
            </a:xfrm>
            <a:custGeom>
              <a:avLst/>
              <a:gdLst/>
              <a:ahLst/>
              <a:cxnLst/>
              <a:rect l="l" t="t" r="r" b="b"/>
              <a:pathLst>
                <a:path w="1601" h="503" extrusionOk="0">
                  <a:moveTo>
                    <a:pt x="923" y="0"/>
                  </a:moveTo>
                  <a:lnTo>
                    <a:pt x="818" y="12"/>
                  </a:lnTo>
                  <a:lnTo>
                    <a:pt x="701" y="23"/>
                  </a:lnTo>
                  <a:lnTo>
                    <a:pt x="607" y="35"/>
                  </a:lnTo>
                  <a:lnTo>
                    <a:pt x="420" y="93"/>
                  </a:lnTo>
                  <a:lnTo>
                    <a:pt x="269" y="164"/>
                  </a:lnTo>
                  <a:lnTo>
                    <a:pt x="152" y="245"/>
                  </a:lnTo>
                  <a:lnTo>
                    <a:pt x="70" y="315"/>
                  </a:lnTo>
                  <a:lnTo>
                    <a:pt x="23" y="397"/>
                  </a:lnTo>
                  <a:lnTo>
                    <a:pt x="12" y="421"/>
                  </a:lnTo>
                  <a:lnTo>
                    <a:pt x="0" y="456"/>
                  </a:lnTo>
                  <a:lnTo>
                    <a:pt x="12" y="467"/>
                  </a:lnTo>
                  <a:lnTo>
                    <a:pt x="35" y="491"/>
                  </a:lnTo>
                  <a:lnTo>
                    <a:pt x="82" y="502"/>
                  </a:lnTo>
                  <a:lnTo>
                    <a:pt x="234" y="502"/>
                  </a:lnTo>
                  <a:lnTo>
                    <a:pt x="339" y="479"/>
                  </a:lnTo>
                  <a:lnTo>
                    <a:pt x="561" y="444"/>
                  </a:lnTo>
                  <a:lnTo>
                    <a:pt x="794" y="409"/>
                  </a:lnTo>
                  <a:lnTo>
                    <a:pt x="1039" y="397"/>
                  </a:lnTo>
                  <a:lnTo>
                    <a:pt x="1355" y="397"/>
                  </a:lnTo>
                  <a:lnTo>
                    <a:pt x="1448" y="385"/>
                  </a:lnTo>
                  <a:lnTo>
                    <a:pt x="1518" y="362"/>
                  </a:lnTo>
                  <a:lnTo>
                    <a:pt x="1565" y="339"/>
                  </a:lnTo>
                  <a:lnTo>
                    <a:pt x="1588" y="315"/>
                  </a:lnTo>
                  <a:lnTo>
                    <a:pt x="1600" y="292"/>
                  </a:lnTo>
                  <a:lnTo>
                    <a:pt x="1600" y="269"/>
                  </a:lnTo>
                  <a:lnTo>
                    <a:pt x="1588" y="245"/>
                  </a:lnTo>
                  <a:lnTo>
                    <a:pt x="1542" y="175"/>
                  </a:lnTo>
                  <a:lnTo>
                    <a:pt x="1460" y="117"/>
                  </a:lnTo>
                  <a:lnTo>
                    <a:pt x="1343" y="58"/>
                  </a:lnTo>
                  <a:lnTo>
                    <a:pt x="1203" y="23"/>
                  </a:lnTo>
                  <a:lnTo>
                    <a:pt x="1016" y="0"/>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8;p24"/>
            <p:cNvSpPr/>
            <p:nvPr/>
          </p:nvSpPr>
          <p:spPr>
            <a:xfrm>
              <a:off x="3286164" y="1209839"/>
              <a:ext cx="42146" cy="22237"/>
            </a:xfrm>
            <a:custGeom>
              <a:avLst/>
              <a:gdLst/>
              <a:ahLst/>
              <a:cxnLst/>
              <a:rect l="l" t="t" r="r" b="b"/>
              <a:pathLst>
                <a:path w="1484" h="783" extrusionOk="0">
                  <a:moveTo>
                    <a:pt x="304" y="0"/>
                  </a:moveTo>
                  <a:lnTo>
                    <a:pt x="176" y="12"/>
                  </a:lnTo>
                  <a:lnTo>
                    <a:pt x="83" y="47"/>
                  </a:lnTo>
                  <a:lnTo>
                    <a:pt x="24" y="94"/>
                  </a:lnTo>
                  <a:lnTo>
                    <a:pt x="1" y="129"/>
                  </a:lnTo>
                  <a:lnTo>
                    <a:pt x="1" y="152"/>
                  </a:lnTo>
                  <a:lnTo>
                    <a:pt x="1" y="176"/>
                  </a:lnTo>
                  <a:lnTo>
                    <a:pt x="12" y="199"/>
                  </a:lnTo>
                  <a:lnTo>
                    <a:pt x="59" y="234"/>
                  </a:lnTo>
                  <a:lnTo>
                    <a:pt x="118" y="281"/>
                  </a:lnTo>
                  <a:lnTo>
                    <a:pt x="199" y="304"/>
                  </a:lnTo>
                  <a:lnTo>
                    <a:pt x="293" y="339"/>
                  </a:lnTo>
                  <a:lnTo>
                    <a:pt x="503" y="409"/>
                  </a:lnTo>
                  <a:lnTo>
                    <a:pt x="725" y="479"/>
                  </a:lnTo>
                  <a:lnTo>
                    <a:pt x="947" y="584"/>
                  </a:lnTo>
                  <a:lnTo>
                    <a:pt x="1145" y="690"/>
                  </a:lnTo>
                  <a:lnTo>
                    <a:pt x="1239" y="736"/>
                  </a:lnTo>
                  <a:lnTo>
                    <a:pt x="1320" y="771"/>
                  </a:lnTo>
                  <a:lnTo>
                    <a:pt x="1391" y="783"/>
                  </a:lnTo>
                  <a:lnTo>
                    <a:pt x="1437" y="783"/>
                  </a:lnTo>
                  <a:lnTo>
                    <a:pt x="1461" y="771"/>
                  </a:lnTo>
                  <a:lnTo>
                    <a:pt x="1472" y="760"/>
                  </a:lnTo>
                  <a:lnTo>
                    <a:pt x="1484" y="725"/>
                  </a:lnTo>
                  <a:lnTo>
                    <a:pt x="1484" y="690"/>
                  </a:lnTo>
                  <a:lnTo>
                    <a:pt x="1449" y="608"/>
                  </a:lnTo>
                  <a:lnTo>
                    <a:pt x="1391" y="514"/>
                  </a:lnTo>
                  <a:lnTo>
                    <a:pt x="1297" y="409"/>
                  </a:lnTo>
                  <a:lnTo>
                    <a:pt x="1180" y="292"/>
                  </a:lnTo>
                  <a:lnTo>
                    <a:pt x="1017" y="187"/>
                  </a:lnTo>
                  <a:lnTo>
                    <a:pt x="935" y="141"/>
                  </a:lnTo>
                  <a:lnTo>
                    <a:pt x="830" y="94"/>
                  </a:lnTo>
                  <a:lnTo>
                    <a:pt x="737" y="59"/>
                  </a:lnTo>
                  <a:lnTo>
                    <a:pt x="631" y="36"/>
                  </a:lnTo>
                  <a:lnTo>
                    <a:pt x="538" y="12"/>
                  </a:lnTo>
                  <a:lnTo>
                    <a:pt x="456" y="0"/>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9;p24"/>
            <p:cNvSpPr/>
            <p:nvPr/>
          </p:nvSpPr>
          <p:spPr>
            <a:xfrm>
              <a:off x="3234106" y="1342185"/>
              <a:ext cx="45468" cy="14285"/>
            </a:xfrm>
            <a:custGeom>
              <a:avLst/>
              <a:gdLst/>
              <a:ahLst/>
              <a:cxnLst/>
              <a:rect l="l" t="t" r="r" b="b"/>
              <a:pathLst>
                <a:path w="1601" h="503" extrusionOk="0">
                  <a:moveTo>
                    <a:pt x="1425" y="0"/>
                  </a:moveTo>
                  <a:lnTo>
                    <a:pt x="1343" y="12"/>
                  </a:lnTo>
                  <a:lnTo>
                    <a:pt x="1250" y="24"/>
                  </a:lnTo>
                  <a:lnTo>
                    <a:pt x="1028" y="70"/>
                  </a:lnTo>
                  <a:lnTo>
                    <a:pt x="794" y="105"/>
                  </a:lnTo>
                  <a:lnTo>
                    <a:pt x="549" y="117"/>
                  </a:lnTo>
                  <a:lnTo>
                    <a:pt x="327" y="129"/>
                  </a:lnTo>
                  <a:lnTo>
                    <a:pt x="222" y="129"/>
                  </a:lnTo>
                  <a:lnTo>
                    <a:pt x="140" y="141"/>
                  </a:lnTo>
                  <a:lnTo>
                    <a:pt x="70" y="164"/>
                  </a:lnTo>
                  <a:lnTo>
                    <a:pt x="24" y="187"/>
                  </a:lnTo>
                  <a:lnTo>
                    <a:pt x="12" y="211"/>
                  </a:lnTo>
                  <a:lnTo>
                    <a:pt x="0" y="222"/>
                  </a:lnTo>
                  <a:lnTo>
                    <a:pt x="12" y="257"/>
                  </a:lnTo>
                  <a:lnTo>
                    <a:pt x="35" y="281"/>
                  </a:lnTo>
                  <a:lnTo>
                    <a:pt x="94" y="339"/>
                  </a:lnTo>
                  <a:lnTo>
                    <a:pt x="187" y="397"/>
                  </a:lnTo>
                  <a:lnTo>
                    <a:pt x="327" y="456"/>
                  </a:lnTo>
                  <a:lnTo>
                    <a:pt x="491" y="491"/>
                  </a:lnTo>
                  <a:lnTo>
                    <a:pt x="678" y="503"/>
                  </a:lnTo>
                  <a:lnTo>
                    <a:pt x="888" y="503"/>
                  </a:lnTo>
                  <a:lnTo>
                    <a:pt x="993" y="479"/>
                  </a:lnTo>
                  <a:lnTo>
                    <a:pt x="1086" y="468"/>
                  </a:lnTo>
                  <a:lnTo>
                    <a:pt x="1261" y="409"/>
                  </a:lnTo>
                  <a:lnTo>
                    <a:pt x="1390" y="339"/>
                  </a:lnTo>
                  <a:lnTo>
                    <a:pt x="1495" y="257"/>
                  </a:lnTo>
                  <a:lnTo>
                    <a:pt x="1565" y="187"/>
                  </a:lnTo>
                  <a:lnTo>
                    <a:pt x="1600" y="117"/>
                  </a:lnTo>
                  <a:lnTo>
                    <a:pt x="1600" y="82"/>
                  </a:lnTo>
                  <a:lnTo>
                    <a:pt x="1600" y="59"/>
                  </a:lnTo>
                  <a:lnTo>
                    <a:pt x="1577" y="35"/>
                  </a:lnTo>
                  <a:lnTo>
                    <a:pt x="1553" y="24"/>
                  </a:lnTo>
                  <a:lnTo>
                    <a:pt x="1495" y="0"/>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0;p24"/>
            <p:cNvSpPr/>
            <p:nvPr/>
          </p:nvSpPr>
          <p:spPr>
            <a:xfrm>
              <a:off x="3333933" y="1259596"/>
              <a:ext cx="85285" cy="82616"/>
            </a:xfrm>
            <a:custGeom>
              <a:avLst/>
              <a:gdLst/>
              <a:ahLst/>
              <a:cxnLst/>
              <a:rect l="l" t="t" r="r" b="b"/>
              <a:pathLst>
                <a:path w="3003" h="2909" extrusionOk="0">
                  <a:moveTo>
                    <a:pt x="1776" y="0"/>
                  </a:moveTo>
                  <a:lnTo>
                    <a:pt x="1636" y="24"/>
                  </a:lnTo>
                  <a:lnTo>
                    <a:pt x="1495" y="47"/>
                  </a:lnTo>
                  <a:lnTo>
                    <a:pt x="1344" y="82"/>
                  </a:lnTo>
                  <a:lnTo>
                    <a:pt x="1203" y="140"/>
                  </a:lnTo>
                  <a:lnTo>
                    <a:pt x="1063" y="211"/>
                  </a:lnTo>
                  <a:lnTo>
                    <a:pt x="923" y="292"/>
                  </a:lnTo>
                  <a:lnTo>
                    <a:pt x="783" y="374"/>
                  </a:lnTo>
                  <a:lnTo>
                    <a:pt x="655" y="479"/>
                  </a:lnTo>
                  <a:lnTo>
                    <a:pt x="526" y="596"/>
                  </a:lnTo>
                  <a:lnTo>
                    <a:pt x="421" y="724"/>
                  </a:lnTo>
                  <a:lnTo>
                    <a:pt x="328" y="853"/>
                  </a:lnTo>
                  <a:lnTo>
                    <a:pt x="234" y="981"/>
                  </a:lnTo>
                  <a:lnTo>
                    <a:pt x="164" y="1121"/>
                  </a:lnTo>
                  <a:lnTo>
                    <a:pt x="106" y="1250"/>
                  </a:lnTo>
                  <a:lnTo>
                    <a:pt x="59" y="1390"/>
                  </a:lnTo>
                  <a:lnTo>
                    <a:pt x="24" y="1530"/>
                  </a:lnTo>
                  <a:lnTo>
                    <a:pt x="1" y="1670"/>
                  </a:lnTo>
                  <a:lnTo>
                    <a:pt x="1" y="1811"/>
                  </a:lnTo>
                  <a:lnTo>
                    <a:pt x="1" y="1939"/>
                  </a:lnTo>
                  <a:lnTo>
                    <a:pt x="24" y="2067"/>
                  </a:lnTo>
                  <a:lnTo>
                    <a:pt x="59" y="2196"/>
                  </a:lnTo>
                  <a:lnTo>
                    <a:pt x="117" y="2313"/>
                  </a:lnTo>
                  <a:lnTo>
                    <a:pt x="176" y="2430"/>
                  </a:lnTo>
                  <a:lnTo>
                    <a:pt x="257" y="2535"/>
                  </a:lnTo>
                  <a:lnTo>
                    <a:pt x="351" y="2628"/>
                  </a:lnTo>
                  <a:lnTo>
                    <a:pt x="456" y="2710"/>
                  </a:lnTo>
                  <a:lnTo>
                    <a:pt x="561" y="2780"/>
                  </a:lnTo>
                  <a:lnTo>
                    <a:pt x="690" y="2827"/>
                  </a:lnTo>
                  <a:lnTo>
                    <a:pt x="806" y="2873"/>
                  </a:lnTo>
                  <a:lnTo>
                    <a:pt x="947" y="2897"/>
                  </a:lnTo>
                  <a:lnTo>
                    <a:pt x="1075" y="2908"/>
                  </a:lnTo>
                  <a:lnTo>
                    <a:pt x="1215" y="2908"/>
                  </a:lnTo>
                  <a:lnTo>
                    <a:pt x="1367" y="2897"/>
                  </a:lnTo>
                  <a:lnTo>
                    <a:pt x="1507" y="2862"/>
                  </a:lnTo>
                  <a:lnTo>
                    <a:pt x="1647" y="2827"/>
                  </a:lnTo>
                  <a:lnTo>
                    <a:pt x="1799" y="2768"/>
                  </a:lnTo>
                  <a:lnTo>
                    <a:pt x="1939" y="2710"/>
                  </a:lnTo>
                  <a:lnTo>
                    <a:pt x="2079" y="2628"/>
                  </a:lnTo>
                  <a:lnTo>
                    <a:pt x="2208" y="2535"/>
                  </a:lnTo>
                  <a:lnTo>
                    <a:pt x="2348" y="2430"/>
                  </a:lnTo>
                  <a:lnTo>
                    <a:pt x="2465" y="2313"/>
                  </a:lnTo>
                  <a:lnTo>
                    <a:pt x="2582" y="2196"/>
                  </a:lnTo>
                  <a:lnTo>
                    <a:pt x="2675" y="2067"/>
                  </a:lnTo>
                  <a:lnTo>
                    <a:pt x="2757" y="1927"/>
                  </a:lnTo>
                  <a:lnTo>
                    <a:pt x="2839" y="1799"/>
                  </a:lnTo>
                  <a:lnTo>
                    <a:pt x="2897" y="1659"/>
                  </a:lnTo>
                  <a:lnTo>
                    <a:pt x="2944" y="1519"/>
                  </a:lnTo>
                  <a:lnTo>
                    <a:pt x="2979" y="1378"/>
                  </a:lnTo>
                  <a:lnTo>
                    <a:pt x="2990" y="1238"/>
                  </a:lnTo>
                  <a:lnTo>
                    <a:pt x="3002" y="1110"/>
                  </a:lnTo>
                  <a:lnTo>
                    <a:pt x="2990" y="970"/>
                  </a:lnTo>
                  <a:lnTo>
                    <a:pt x="2967" y="841"/>
                  </a:lnTo>
                  <a:lnTo>
                    <a:pt x="2932" y="713"/>
                  </a:lnTo>
                  <a:lnTo>
                    <a:pt x="2885" y="596"/>
                  </a:lnTo>
                  <a:lnTo>
                    <a:pt x="2815" y="479"/>
                  </a:lnTo>
                  <a:lnTo>
                    <a:pt x="2745" y="374"/>
                  </a:lnTo>
                  <a:lnTo>
                    <a:pt x="2652" y="281"/>
                  </a:lnTo>
                  <a:lnTo>
                    <a:pt x="2547" y="199"/>
                  </a:lnTo>
                  <a:lnTo>
                    <a:pt x="2430" y="140"/>
                  </a:lnTo>
                  <a:lnTo>
                    <a:pt x="2313" y="82"/>
                  </a:lnTo>
                  <a:lnTo>
                    <a:pt x="2185" y="47"/>
                  </a:lnTo>
                  <a:lnTo>
                    <a:pt x="2056" y="24"/>
                  </a:lnTo>
                  <a:lnTo>
                    <a:pt x="1916" y="0"/>
                  </a:lnTo>
                  <a:close/>
                </a:path>
              </a:pathLst>
            </a:custGeom>
            <a:solidFill>
              <a:srgbClr val="ED9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1;p24"/>
            <p:cNvSpPr/>
            <p:nvPr/>
          </p:nvSpPr>
          <p:spPr>
            <a:xfrm>
              <a:off x="3347878" y="1281493"/>
              <a:ext cx="50098" cy="41464"/>
            </a:xfrm>
            <a:custGeom>
              <a:avLst/>
              <a:gdLst/>
              <a:ahLst/>
              <a:cxnLst/>
              <a:rect l="l" t="t" r="r" b="b"/>
              <a:pathLst>
                <a:path w="1764" h="1460" extrusionOk="0">
                  <a:moveTo>
                    <a:pt x="1542" y="0"/>
                  </a:moveTo>
                  <a:lnTo>
                    <a:pt x="1320" y="105"/>
                  </a:lnTo>
                  <a:lnTo>
                    <a:pt x="1098" y="210"/>
                  </a:lnTo>
                  <a:lnTo>
                    <a:pt x="841" y="350"/>
                  </a:lnTo>
                  <a:lnTo>
                    <a:pt x="712" y="432"/>
                  </a:lnTo>
                  <a:lnTo>
                    <a:pt x="584" y="526"/>
                  </a:lnTo>
                  <a:lnTo>
                    <a:pt x="456" y="631"/>
                  </a:lnTo>
                  <a:lnTo>
                    <a:pt x="339" y="736"/>
                  </a:lnTo>
                  <a:lnTo>
                    <a:pt x="234" y="853"/>
                  </a:lnTo>
                  <a:lnTo>
                    <a:pt x="140" y="969"/>
                  </a:lnTo>
                  <a:lnTo>
                    <a:pt x="58" y="1110"/>
                  </a:lnTo>
                  <a:lnTo>
                    <a:pt x="0" y="1238"/>
                  </a:lnTo>
                  <a:lnTo>
                    <a:pt x="0" y="1308"/>
                  </a:lnTo>
                  <a:lnTo>
                    <a:pt x="12" y="1367"/>
                  </a:lnTo>
                  <a:lnTo>
                    <a:pt x="47" y="1413"/>
                  </a:lnTo>
                  <a:lnTo>
                    <a:pt x="93" y="1448"/>
                  </a:lnTo>
                  <a:lnTo>
                    <a:pt x="105" y="1448"/>
                  </a:lnTo>
                  <a:lnTo>
                    <a:pt x="175" y="1460"/>
                  </a:lnTo>
                  <a:lnTo>
                    <a:pt x="234" y="1437"/>
                  </a:lnTo>
                  <a:lnTo>
                    <a:pt x="280" y="1402"/>
                  </a:lnTo>
                  <a:lnTo>
                    <a:pt x="315" y="1343"/>
                  </a:lnTo>
                  <a:lnTo>
                    <a:pt x="350" y="1250"/>
                  </a:lnTo>
                  <a:lnTo>
                    <a:pt x="409" y="1156"/>
                  </a:lnTo>
                  <a:lnTo>
                    <a:pt x="479" y="1075"/>
                  </a:lnTo>
                  <a:lnTo>
                    <a:pt x="549" y="993"/>
                  </a:lnTo>
                  <a:lnTo>
                    <a:pt x="631" y="911"/>
                  </a:lnTo>
                  <a:lnTo>
                    <a:pt x="724" y="829"/>
                  </a:lnTo>
                  <a:lnTo>
                    <a:pt x="934" y="689"/>
                  </a:lnTo>
                  <a:lnTo>
                    <a:pt x="1133" y="561"/>
                  </a:lnTo>
                  <a:lnTo>
                    <a:pt x="1343" y="456"/>
                  </a:lnTo>
                  <a:lnTo>
                    <a:pt x="1518" y="374"/>
                  </a:lnTo>
                  <a:lnTo>
                    <a:pt x="1658" y="315"/>
                  </a:lnTo>
                  <a:lnTo>
                    <a:pt x="1717" y="280"/>
                  </a:lnTo>
                  <a:lnTo>
                    <a:pt x="1752" y="234"/>
                  </a:lnTo>
                  <a:lnTo>
                    <a:pt x="1764" y="164"/>
                  </a:lnTo>
                  <a:lnTo>
                    <a:pt x="1764" y="105"/>
                  </a:lnTo>
                  <a:lnTo>
                    <a:pt x="1729" y="47"/>
                  </a:lnTo>
                  <a:lnTo>
                    <a:pt x="1670" y="12"/>
                  </a:lnTo>
                  <a:lnTo>
                    <a:pt x="1612" y="0"/>
                  </a:lnTo>
                  <a:close/>
                </a:path>
              </a:pathLst>
            </a:custGeom>
            <a:solidFill>
              <a:srgbClr val="421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2;p24"/>
            <p:cNvSpPr/>
            <p:nvPr/>
          </p:nvSpPr>
          <p:spPr>
            <a:xfrm>
              <a:off x="3157140" y="1016800"/>
              <a:ext cx="253101" cy="263041"/>
            </a:xfrm>
            <a:custGeom>
              <a:avLst/>
              <a:gdLst/>
              <a:ahLst/>
              <a:cxnLst/>
              <a:rect l="l" t="t" r="r" b="b"/>
              <a:pathLst>
                <a:path w="8912" h="9262" extrusionOk="0">
                  <a:moveTo>
                    <a:pt x="1986" y="0"/>
                  </a:moveTo>
                  <a:lnTo>
                    <a:pt x="1834" y="12"/>
                  </a:lnTo>
                  <a:lnTo>
                    <a:pt x="1694" y="47"/>
                  </a:lnTo>
                  <a:lnTo>
                    <a:pt x="1554" y="105"/>
                  </a:lnTo>
                  <a:lnTo>
                    <a:pt x="1414" y="187"/>
                  </a:lnTo>
                  <a:lnTo>
                    <a:pt x="1274" y="281"/>
                  </a:lnTo>
                  <a:lnTo>
                    <a:pt x="1133" y="386"/>
                  </a:lnTo>
                  <a:lnTo>
                    <a:pt x="1005" y="514"/>
                  </a:lnTo>
                  <a:lnTo>
                    <a:pt x="877" y="666"/>
                  </a:lnTo>
                  <a:lnTo>
                    <a:pt x="748" y="830"/>
                  </a:lnTo>
                  <a:lnTo>
                    <a:pt x="608" y="1005"/>
                  </a:lnTo>
                  <a:lnTo>
                    <a:pt x="479" y="1192"/>
                  </a:lnTo>
                  <a:lnTo>
                    <a:pt x="351" y="1390"/>
                  </a:lnTo>
                  <a:lnTo>
                    <a:pt x="293" y="1507"/>
                  </a:lnTo>
                  <a:lnTo>
                    <a:pt x="246" y="1635"/>
                  </a:lnTo>
                  <a:lnTo>
                    <a:pt x="199" y="1764"/>
                  </a:lnTo>
                  <a:lnTo>
                    <a:pt x="152" y="1916"/>
                  </a:lnTo>
                  <a:lnTo>
                    <a:pt x="117" y="2067"/>
                  </a:lnTo>
                  <a:lnTo>
                    <a:pt x="82" y="2231"/>
                  </a:lnTo>
                  <a:lnTo>
                    <a:pt x="47" y="2581"/>
                  </a:lnTo>
                  <a:lnTo>
                    <a:pt x="12" y="2955"/>
                  </a:lnTo>
                  <a:lnTo>
                    <a:pt x="1" y="3341"/>
                  </a:lnTo>
                  <a:lnTo>
                    <a:pt x="1" y="3738"/>
                  </a:lnTo>
                  <a:lnTo>
                    <a:pt x="12" y="4123"/>
                  </a:lnTo>
                  <a:lnTo>
                    <a:pt x="36" y="4497"/>
                  </a:lnTo>
                  <a:lnTo>
                    <a:pt x="59" y="4847"/>
                  </a:lnTo>
                  <a:lnTo>
                    <a:pt x="117" y="5443"/>
                  </a:lnTo>
                  <a:lnTo>
                    <a:pt x="164" y="5863"/>
                  </a:lnTo>
                  <a:lnTo>
                    <a:pt x="187" y="6015"/>
                  </a:lnTo>
                  <a:lnTo>
                    <a:pt x="269" y="5781"/>
                  </a:lnTo>
                  <a:lnTo>
                    <a:pt x="374" y="5560"/>
                  </a:lnTo>
                  <a:lnTo>
                    <a:pt x="503" y="5349"/>
                  </a:lnTo>
                  <a:lnTo>
                    <a:pt x="643" y="5151"/>
                  </a:lnTo>
                  <a:lnTo>
                    <a:pt x="806" y="4964"/>
                  </a:lnTo>
                  <a:lnTo>
                    <a:pt x="982" y="4800"/>
                  </a:lnTo>
                  <a:lnTo>
                    <a:pt x="1180" y="4637"/>
                  </a:lnTo>
                  <a:lnTo>
                    <a:pt x="1379" y="4508"/>
                  </a:lnTo>
                  <a:lnTo>
                    <a:pt x="1589" y="4380"/>
                  </a:lnTo>
                  <a:lnTo>
                    <a:pt x="1799" y="4275"/>
                  </a:lnTo>
                  <a:lnTo>
                    <a:pt x="2021" y="4193"/>
                  </a:lnTo>
                  <a:lnTo>
                    <a:pt x="2255" y="4135"/>
                  </a:lnTo>
                  <a:lnTo>
                    <a:pt x="2477" y="4088"/>
                  </a:lnTo>
                  <a:lnTo>
                    <a:pt x="2710" y="4065"/>
                  </a:lnTo>
                  <a:lnTo>
                    <a:pt x="2932" y="4065"/>
                  </a:lnTo>
                  <a:lnTo>
                    <a:pt x="3154" y="4076"/>
                  </a:lnTo>
                  <a:lnTo>
                    <a:pt x="3388" y="4111"/>
                  </a:lnTo>
                  <a:lnTo>
                    <a:pt x="3633" y="4135"/>
                  </a:lnTo>
                  <a:lnTo>
                    <a:pt x="4182" y="4158"/>
                  </a:lnTo>
                  <a:lnTo>
                    <a:pt x="4742" y="4181"/>
                  </a:lnTo>
                  <a:lnTo>
                    <a:pt x="5315" y="4216"/>
                  </a:lnTo>
                  <a:lnTo>
                    <a:pt x="5583" y="4240"/>
                  </a:lnTo>
                  <a:lnTo>
                    <a:pt x="5840" y="4263"/>
                  </a:lnTo>
                  <a:lnTo>
                    <a:pt x="6074" y="4298"/>
                  </a:lnTo>
                  <a:lnTo>
                    <a:pt x="6296" y="4333"/>
                  </a:lnTo>
                  <a:lnTo>
                    <a:pt x="6482" y="4392"/>
                  </a:lnTo>
                  <a:lnTo>
                    <a:pt x="6634" y="4462"/>
                  </a:lnTo>
                  <a:lnTo>
                    <a:pt x="6704" y="4497"/>
                  </a:lnTo>
                  <a:lnTo>
                    <a:pt x="6763" y="4543"/>
                  </a:lnTo>
                  <a:lnTo>
                    <a:pt x="6809" y="4578"/>
                  </a:lnTo>
                  <a:lnTo>
                    <a:pt x="6845" y="4637"/>
                  </a:lnTo>
                  <a:lnTo>
                    <a:pt x="6903" y="4754"/>
                  </a:lnTo>
                  <a:lnTo>
                    <a:pt x="6961" y="4882"/>
                  </a:lnTo>
                  <a:lnTo>
                    <a:pt x="7020" y="5046"/>
                  </a:lnTo>
                  <a:lnTo>
                    <a:pt x="7066" y="5209"/>
                  </a:lnTo>
                  <a:lnTo>
                    <a:pt x="7101" y="5396"/>
                  </a:lnTo>
                  <a:lnTo>
                    <a:pt x="7148" y="5606"/>
                  </a:lnTo>
                  <a:lnTo>
                    <a:pt x="7207" y="6038"/>
                  </a:lnTo>
                  <a:lnTo>
                    <a:pt x="7242" y="6505"/>
                  </a:lnTo>
                  <a:lnTo>
                    <a:pt x="7253" y="6984"/>
                  </a:lnTo>
                  <a:lnTo>
                    <a:pt x="7253" y="7218"/>
                  </a:lnTo>
                  <a:lnTo>
                    <a:pt x="7242" y="7463"/>
                  </a:lnTo>
                  <a:lnTo>
                    <a:pt x="7230" y="7697"/>
                  </a:lnTo>
                  <a:lnTo>
                    <a:pt x="7195" y="7919"/>
                  </a:lnTo>
                  <a:lnTo>
                    <a:pt x="7183" y="8129"/>
                  </a:lnTo>
                  <a:lnTo>
                    <a:pt x="7172" y="8327"/>
                  </a:lnTo>
                  <a:lnTo>
                    <a:pt x="7172" y="8514"/>
                  </a:lnTo>
                  <a:lnTo>
                    <a:pt x="7183" y="8678"/>
                  </a:lnTo>
                  <a:lnTo>
                    <a:pt x="7218" y="8818"/>
                  </a:lnTo>
                  <a:lnTo>
                    <a:pt x="7242" y="8935"/>
                  </a:lnTo>
                  <a:lnTo>
                    <a:pt x="7288" y="9052"/>
                  </a:lnTo>
                  <a:lnTo>
                    <a:pt x="7335" y="9133"/>
                  </a:lnTo>
                  <a:lnTo>
                    <a:pt x="7382" y="9192"/>
                  </a:lnTo>
                  <a:lnTo>
                    <a:pt x="7428" y="9238"/>
                  </a:lnTo>
                  <a:lnTo>
                    <a:pt x="7487" y="9262"/>
                  </a:lnTo>
                  <a:lnTo>
                    <a:pt x="7545" y="9262"/>
                  </a:lnTo>
                  <a:lnTo>
                    <a:pt x="7604" y="9238"/>
                  </a:lnTo>
                  <a:lnTo>
                    <a:pt x="7650" y="9192"/>
                  </a:lnTo>
                  <a:lnTo>
                    <a:pt x="7697" y="9133"/>
                  </a:lnTo>
                  <a:lnTo>
                    <a:pt x="7744" y="9040"/>
                  </a:lnTo>
                  <a:lnTo>
                    <a:pt x="7849" y="8748"/>
                  </a:lnTo>
                  <a:lnTo>
                    <a:pt x="7989" y="8339"/>
                  </a:lnTo>
                  <a:lnTo>
                    <a:pt x="8304" y="7323"/>
                  </a:lnTo>
                  <a:lnTo>
                    <a:pt x="8468" y="6809"/>
                  </a:lnTo>
                  <a:lnTo>
                    <a:pt x="8620" y="6342"/>
                  </a:lnTo>
                  <a:lnTo>
                    <a:pt x="8760" y="5957"/>
                  </a:lnTo>
                  <a:lnTo>
                    <a:pt x="8818" y="5816"/>
                  </a:lnTo>
                  <a:lnTo>
                    <a:pt x="8865" y="5723"/>
                  </a:lnTo>
                  <a:lnTo>
                    <a:pt x="8888" y="5676"/>
                  </a:lnTo>
                  <a:lnTo>
                    <a:pt x="8900" y="5630"/>
                  </a:lnTo>
                  <a:lnTo>
                    <a:pt x="8912" y="5513"/>
                  </a:lnTo>
                  <a:lnTo>
                    <a:pt x="8912" y="5384"/>
                  </a:lnTo>
                  <a:lnTo>
                    <a:pt x="8900" y="5232"/>
                  </a:lnTo>
                  <a:lnTo>
                    <a:pt x="8865" y="5069"/>
                  </a:lnTo>
                  <a:lnTo>
                    <a:pt x="8818" y="4894"/>
                  </a:lnTo>
                  <a:lnTo>
                    <a:pt x="8690" y="4497"/>
                  </a:lnTo>
                  <a:lnTo>
                    <a:pt x="8538" y="4088"/>
                  </a:lnTo>
                  <a:lnTo>
                    <a:pt x="8374" y="3656"/>
                  </a:lnTo>
                  <a:lnTo>
                    <a:pt x="8211" y="3247"/>
                  </a:lnTo>
                  <a:lnTo>
                    <a:pt x="8071" y="2862"/>
                  </a:lnTo>
                  <a:lnTo>
                    <a:pt x="7989" y="2675"/>
                  </a:lnTo>
                  <a:lnTo>
                    <a:pt x="7896" y="2500"/>
                  </a:lnTo>
                  <a:lnTo>
                    <a:pt x="7779" y="2324"/>
                  </a:lnTo>
                  <a:lnTo>
                    <a:pt x="7650" y="2161"/>
                  </a:lnTo>
                  <a:lnTo>
                    <a:pt x="7510" y="1997"/>
                  </a:lnTo>
                  <a:lnTo>
                    <a:pt x="7347" y="1846"/>
                  </a:lnTo>
                  <a:lnTo>
                    <a:pt x="7172" y="1694"/>
                  </a:lnTo>
                  <a:lnTo>
                    <a:pt x="6996" y="1565"/>
                  </a:lnTo>
                  <a:lnTo>
                    <a:pt x="6798" y="1437"/>
                  </a:lnTo>
                  <a:lnTo>
                    <a:pt x="6588" y="1332"/>
                  </a:lnTo>
                  <a:lnTo>
                    <a:pt x="6377" y="1227"/>
                  </a:lnTo>
                  <a:lnTo>
                    <a:pt x="6155" y="1145"/>
                  </a:lnTo>
                  <a:lnTo>
                    <a:pt x="5934" y="1075"/>
                  </a:lnTo>
                  <a:lnTo>
                    <a:pt x="5700" y="1028"/>
                  </a:lnTo>
                  <a:lnTo>
                    <a:pt x="5466" y="993"/>
                  </a:lnTo>
                  <a:lnTo>
                    <a:pt x="5221" y="981"/>
                  </a:lnTo>
                  <a:lnTo>
                    <a:pt x="4777" y="946"/>
                  </a:lnTo>
                  <a:lnTo>
                    <a:pt x="4590" y="935"/>
                  </a:lnTo>
                  <a:lnTo>
                    <a:pt x="4404" y="900"/>
                  </a:lnTo>
                  <a:lnTo>
                    <a:pt x="4240" y="876"/>
                  </a:lnTo>
                  <a:lnTo>
                    <a:pt x="4077" y="841"/>
                  </a:lnTo>
                  <a:lnTo>
                    <a:pt x="3936" y="794"/>
                  </a:lnTo>
                  <a:lnTo>
                    <a:pt x="3785" y="748"/>
                  </a:lnTo>
                  <a:lnTo>
                    <a:pt x="3516" y="631"/>
                  </a:lnTo>
                  <a:lnTo>
                    <a:pt x="3247" y="503"/>
                  </a:lnTo>
                  <a:lnTo>
                    <a:pt x="2640" y="176"/>
                  </a:lnTo>
                  <a:lnTo>
                    <a:pt x="2465" y="94"/>
                  </a:lnTo>
                  <a:lnTo>
                    <a:pt x="2301" y="35"/>
                  </a:lnTo>
                  <a:lnTo>
                    <a:pt x="2150" y="12"/>
                  </a:lnTo>
                  <a:lnTo>
                    <a:pt x="1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3;p24"/>
            <p:cNvSpPr/>
            <p:nvPr/>
          </p:nvSpPr>
          <p:spPr>
            <a:xfrm>
              <a:off x="2897759" y="1876542"/>
              <a:ext cx="134020" cy="444801"/>
            </a:xfrm>
            <a:custGeom>
              <a:avLst/>
              <a:gdLst/>
              <a:ahLst/>
              <a:cxnLst/>
              <a:rect l="l" t="t" r="r" b="b"/>
              <a:pathLst>
                <a:path w="4719" h="15662" extrusionOk="0">
                  <a:moveTo>
                    <a:pt x="4497" y="0"/>
                  </a:moveTo>
                  <a:lnTo>
                    <a:pt x="4462" y="12"/>
                  </a:lnTo>
                  <a:lnTo>
                    <a:pt x="4415" y="24"/>
                  </a:lnTo>
                  <a:lnTo>
                    <a:pt x="4380" y="35"/>
                  </a:lnTo>
                  <a:lnTo>
                    <a:pt x="4334" y="94"/>
                  </a:lnTo>
                  <a:lnTo>
                    <a:pt x="4275" y="199"/>
                  </a:lnTo>
                  <a:lnTo>
                    <a:pt x="4205" y="351"/>
                  </a:lnTo>
                  <a:lnTo>
                    <a:pt x="4123" y="549"/>
                  </a:lnTo>
                  <a:lnTo>
                    <a:pt x="3936" y="1086"/>
                  </a:lnTo>
                  <a:lnTo>
                    <a:pt x="3715" y="1775"/>
                  </a:lnTo>
                  <a:lnTo>
                    <a:pt x="3458" y="2593"/>
                  </a:lnTo>
                  <a:lnTo>
                    <a:pt x="3189" y="3539"/>
                  </a:lnTo>
                  <a:lnTo>
                    <a:pt x="2570" y="5723"/>
                  </a:lnTo>
                  <a:lnTo>
                    <a:pt x="1916" y="8140"/>
                  </a:lnTo>
                  <a:lnTo>
                    <a:pt x="1239" y="10663"/>
                  </a:lnTo>
                  <a:lnTo>
                    <a:pt x="596" y="13127"/>
                  </a:lnTo>
                  <a:lnTo>
                    <a:pt x="12" y="15381"/>
                  </a:lnTo>
                  <a:lnTo>
                    <a:pt x="1" y="15428"/>
                  </a:lnTo>
                  <a:lnTo>
                    <a:pt x="1" y="15463"/>
                  </a:lnTo>
                  <a:lnTo>
                    <a:pt x="12" y="15510"/>
                  </a:lnTo>
                  <a:lnTo>
                    <a:pt x="36" y="15545"/>
                  </a:lnTo>
                  <a:lnTo>
                    <a:pt x="59" y="15580"/>
                  </a:lnTo>
                  <a:lnTo>
                    <a:pt x="82" y="15615"/>
                  </a:lnTo>
                  <a:lnTo>
                    <a:pt x="129" y="15638"/>
                  </a:lnTo>
                  <a:lnTo>
                    <a:pt x="164" y="15650"/>
                  </a:lnTo>
                  <a:lnTo>
                    <a:pt x="223" y="15662"/>
                  </a:lnTo>
                  <a:lnTo>
                    <a:pt x="293" y="15650"/>
                  </a:lnTo>
                  <a:lnTo>
                    <a:pt x="351" y="15615"/>
                  </a:lnTo>
                  <a:lnTo>
                    <a:pt x="409" y="15556"/>
                  </a:lnTo>
                  <a:lnTo>
                    <a:pt x="433" y="15486"/>
                  </a:lnTo>
                  <a:lnTo>
                    <a:pt x="1028" y="13209"/>
                  </a:lnTo>
                  <a:lnTo>
                    <a:pt x="1671" y="10780"/>
                  </a:lnTo>
                  <a:lnTo>
                    <a:pt x="2325" y="8327"/>
                  </a:lnTo>
                  <a:lnTo>
                    <a:pt x="2955" y="5991"/>
                  </a:lnTo>
                  <a:lnTo>
                    <a:pt x="3539" y="3901"/>
                  </a:lnTo>
                  <a:lnTo>
                    <a:pt x="4042" y="2184"/>
                  </a:lnTo>
                  <a:lnTo>
                    <a:pt x="4252" y="1507"/>
                  </a:lnTo>
                  <a:lnTo>
                    <a:pt x="4415" y="969"/>
                  </a:lnTo>
                  <a:lnTo>
                    <a:pt x="4555" y="584"/>
                  </a:lnTo>
                  <a:lnTo>
                    <a:pt x="4614" y="467"/>
                  </a:lnTo>
                  <a:lnTo>
                    <a:pt x="4649" y="386"/>
                  </a:lnTo>
                  <a:lnTo>
                    <a:pt x="4672" y="362"/>
                  </a:lnTo>
                  <a:lnTo>
                    <a:pt x="4696" y="327"/>
                  </a:lnTo>
                  <a:lnTo>
                    <a:pt x="4719" y="245"/>
                  </a:lnTo>
                  <a:lnTo>
                    <a:pt x="4719" y="175"/>
                  </a:lnTo>
                  <a:lnTo>
                    <a:pt x="4707" y="140"/>
                  </a:lnTo>
                  <a:lnTo>
                    <a:pt x="4684" y="105"/>
                  </a:lnTo>
                  <a:lnTo>
                    <a:pt x="4649" y="70"/>
                  </a:lnTo>
                  <a:lnTo>
                    <a:pt x="4626" y="35"/>
                  </a:lnTo>
                  <a:lnTo>
                    <a:pt x="4579" y="24"/>
                  </a:lnTo>
                  <a:lnTo>
                    <a:pt x="4544" y="12"/>
                  </a:lnTo>
                  <a:lnTo>
                    <a:pt x="4497" y="0"/>
                  </a:lnTo>
                  <a:close/>
                </a:path>
              </a:pathLst>
            </a:custGeom>
            <a:solidFill>
              <a:srgbClr val="1C2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4;p24"/>
            <p:cNvSpPr/>
            <p:nvPr/>
          </p:nvSpPr>
          <p:spPr>
            <a:xfrm>
              <a:off x="3522002" y="1909032"/>
              <a:ext cx="106159" cy="421257"/>
            </a:xfrm>
            <a:custGeom>
              <a:avLst/>
              <a:gdLst/>
              <a:ahLst/>
              <a:cxnLst/>
              <a:rect l="l" t="t" r="r" b="b"/>
              <a:pathLst>
                <a:path w="3738" h="14833" extrusionOk="0">
                  <a:moveTo>
                    <a:pt x="176" y="1"/>
                  </a:moveTo>
                  <a:lnTo>
                    <a:pt x="129" y="12"/>
                  </a:lnTo>
                  <a:lnTo>
                    <a:pt x="94" y="36"/>
                  </a:lnTo>
                  <a:lnTo>
                    <a:pt x="59" y="71"/>
                  </a:lnTo>
                  <a:lnTo>
                    <a:pt x="36" y="106"/>
                  </a:lnTo>
                  <a:lnTo>
                    <a:pt x="12" y="141"/>
                  </a:lnTo>
                  <a:lnTo>
                    <a:pt x="1" y="176"/>
                  </a:lnTo>
                  <a:lnTo>
                    <a:pt x="1" y="223"/>
                  </a:lnTo>
                  <a:lnTo>
                    <a:pt x="12" y="269"/>
                  </a:lnTo>
                  <a:lnTo>
                    <a:pt x="3306" y="14658"/>
                  </a:lnTo>
                  <a:lnTo>
                    <a:pt x="3329" y="14728"/>
                  </a:lnTo>
                  <a:lnTo>
                    <a:pt x="3376" y="14775"/>
                  </a:lnTo>
                  <a:lnTo>
                    <a:pt x="3446" y="14810"/>
                  </a:lnTo>
                  <a:lnTo>
                    <a:pt x="3516" y="14833"/>
                  </a:lnTo>
                  <a:lnTo>
                    <a:pt x="3563" y="14821"/>
                  </a:lnTo>
                  <a:lnTo>
                    <a:pt x="3609" y="14810"/>
                  </a:lnTo>
                  <a:lnTo>
                    <a:pt x="3644" y="14786"/>
                  </a:lnTo>
                  <a:lnTo>
                    <a:pt x="3679" y="14763"/>
                  </a:lnTo>
                  <a:lnTo>
                    <a:pt x="3703" y="14728"/>
                  </a:lnTo>
                  <a:lnTo>
                    <a:pt x="3726" y="14681"/>
                  </a:lnTo>
                  <a:lnTo>
                    <a:pt x="3738" y="14646"/>
                  </a:lnTo>
                  <a:lnTo>
                    <a:pt x="3738" y="14599"/>
                  </a:lnTo>
                  <a:lnTo>
                    <a:pt x="3738" y="14553"/>
                  </a:lnTo>
                  <a:lnTo>
                    <a:pt x="433" y="164"/>
                  </a:lnTo>
                  <a:lnTo>
                    <a:pt x="421" y="129"/>
                  </a:lnTo>
                  <a:lnTo>
                    <a:pt x="398" y="94"/>
                  </a:lnTo>
                  <a:lnTo>
                    <a:pt x="374" y="59"/>
                  </a:lnTo>
                  <a:lnTo>
                    <a:pt x="339" y="36"/>
                  </a:lnTo>
                  <a:lnTo>
                    <a:pt x="304" y="12"/>
                  </a:lnTo>
                  <a:lnTo>
                    <a:pt x="257" y="1"/>
                  </a:lnTo>
                  <a:close/>
                </a:path>
              </a:pathLst>
            </a:custGeom>
            <a:solidFill>
              <a:srgbClr val="1C20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5;p24"/>
            <p:cNvSpPr/>
            <p:nvPr/>
          </p:nvSpPr>
          <p:spPr>
            <a:xfrm>
              <a:off x="3509079" y="1380980"/>
              <a:ext cx="25872" cy="928424"/>
            </a:xfrm>
            <a:custGeom>
              <a:avLst/>
              <a:gdLst/>
              <a:ahLst/>
              <a:cxnLst/>
              <a:rect l="l" t="t" r="r" b="b"/>
              <a:pathLst>
                <a:path w="911" h="32691" extrusionOk="0">
                  <a:moveTo>
                    <a:pt x="456" y="1"/>
                  </a:moveTo>
                  <a:lnTo>
                    <a:pt x="362" y="12"/>
                  </a:lnTo>
                  <a:lnTo>
                    <a:pt x="280" y="36"/>
                  </a:lnTo>
                  <a:lnTo>
                    <a:pt x="199" y="83"/>
                  </a:lnTo>
                  <a:lnTo>
                    <a:pt x="140" y="129"/>
                  </a:lnTo>
                  <a:lnTo>
                    <a:pt x="82" y="199"/>
                  </a:lnTo>
                  <a:lnTo>
                    <a:pt x="35" y="269"/>
                  </a:lnTo>
                  <a:lnTo>
                    <a:pt x="12" y="363"/>
                  </a:lnTo>
                  <a:lnTo>
                    <a:pt x="0" y="456"/>
                  </a:lnTo>
                  <a:lnTo>
                    <a:pt x="0" y="32235"/>
                  </a:lnTo>
                  <a:lnTo>
                    <a:pt x="12" y="32328"/>
                  </a:lnTo>
                  <a:lnTo>
                    <a:pt x="35" y="32410"/>
                  </a:lnTo>
                  <a:lnTo>
                    <a:pt x="82" y="32492"/>
                  </a:lnTo>
                  <a:lnTo>
                    <a:pt x="140" y="32562"/>
                  </a:lnTo>
                  <a:lnTo>
                    <a:pt x="199" y="32608"/>
                  </a:lnTo>
                  <a:lnTo>
                    <a:pt x="280" y="32655"/>
                  </a:lnTo>
                  <a:lnTo>
                    <a:pt x="362" y="32678"/>
                  </a:lnTo>
                  <a:lnTo>
                    <a:pt x="456" y="32690"/>
                  </a:lnTo>
                  <a:lnTo>
                    <a:pt x="549" y="32678"/>
                  </a:lnTo>
                  <a:lnTo>
                    <a:pt x="631" y="32655"/>
                  </a:lnTo>
                  <a:lnTo>
                    <a:pt x="712" y="32608"/>
                  </a:lnTo>
                  <a:lnTo>
                    <a:pt x="771" y="32562"/>
                  </a:lnTo>
                  <a:lnTo>
                    <a:pt x="829" y="32492"/>
                  </a:lnTo>
                  <a:lnTo>
                    <a:pt x="876" y="32410"/>
                  </a:lnTo>
                  <a:lnTo>
                    <a:pt x="899" y="32328"/>
                  </a:lnTo>
                  <a:lnTo>
                    <a:pt x="911" y="32235"/>
                  </a:lnTo>
                  <a:lnTo>
                    <a:pt x="911" y="456"/>
                  </a:lnTo>
                  <a:lnTo>
                    <a:pt x="899" y="363"/>
                  </a:lnTo>
                  <a:lnTo>
                    <a:pt x="876" y="269"/>
                  </a:lnTo>
                  <a:lnTo>
                    <a:pt x="829" y="199"/>
                  </a:lnTo>
                  <a:lnTo>
                    <a:pt x="771" y="129"/>
                  </a:lnTo>
                  <a:lnTo>
                    <a:pt x="712" y="83"/>
                  </a:lnTo>
                  <a:lnTo>
                    <a:pt x="631" y="36"/>
                  </a:lnTo>
                  <a:lnTo>
                    <a:pt x="549" y="12"/>
                  </a:lnTo>
                  <a:lnTo>
                    <a:pt x="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6;p24"/>
            <p:cNvSpPr/>
            <p:nvPr/>
          </p:nvSpPr>
          <p:spPr>
            <a:xfrm>
              <a:off x="3335921" y="1024752"/>
              <a:ext cx="372182" cy="508161"/>
            </a:xfrm>
            <a:custGeom>
              <a:avLst/>
              <a:gdLst/>
              <a:ahLst/>
              <a:cxnLst/>
              <a:rect l="l" t="t" r="r" b="b"/>
              <a:pathLst>
                <a:path w="13105" h="17893" extrusionOk="0">
                  <a:moveTo>
                    <a:pt x="5782" y="1"/>
                  </a:moveTo>
                  <a:lnTo>
                    <a:pt x="5128" y="24"/>
                  </a:lnTo>
                  <a:lnTo>
                    <a:pt x="4812" y="47"/>
                  </a:lnTo>
                  <a:lnTo>
                    <a:pt x="4509" y="71"/>
                  </a:lnTo>
                  <a:lnTo>
                    <a:pt x="4205" y="106"/>
                  </a:lnTo>
                  <a:lnTo>
                    <a:pt x="3913" y="152"/>
                  </a:lnTo>
                  <a:lnTo>
                    <a:pt x="3621" y="199"/>
                  </a:lnTo>
                  <a:lnTo>
                    <a:pt x="3352" y="269"/>
                  </a:lnTo>
                  <a:lnTo>
                    <a:pt x="3072" y="351"/>
                  </a:lnTo>
                  <a:lnTo>
                    <a:pt x="2815" y="444"/>
                  </a:lnTo>
                  <a:lnTo>
                    <a:pt x="2558" y="550"/>
                  </a:lnTo>
                  <a:lnTo>
                    <a:pt x="2325" y="666"/>
                  </a:lnTo>
                  <a:lnTo>
                    <a:pt x="2091" y="806"/>
                  </a:lnTo>
                  <a:lnTo>
                    <a:pt x="1869" y="958"/>
                  </a:lnTo>
                  <a:lnTo>
                    <a:pt x="1647" y="1122"/>
                  </a:lnTo>
                  <a:lnTo>
                    <a:pt x="1449" y="1320"/>
                  </a:lnTo>
                  <a:lnTo>
                    <a:pt x="1262" y="1531"/>
                  </a:lnTo>
                  <a:lnTo>
                    <a:pt x="1087" y="1764"/>
                  </a:lnTo>
                  <a:lnTo>
                    <a:pt x="923" y="2021"/>
                  </a:lnTo>
                  <a:lnTo>
                    <a:pt x="760" y="2301"/>
                  </a:lnTo>
                  <a:lnTo>
                    <a:pt x="620" y="2605"/>
                  </a:lnTo>
                  <a:lnTo>
                    <a:pt x="503" y="2932"/>
                  </a:lnTo>
                  <a:lnTo>
                    <a:pt x="386" y="3282"/>
                  </a:lnTo>
                  <a:lnTo>
                    <a:pt x="281" y="3668"/>
                  </a:lnTo>
                  <a:lnTo>
                    <a:pt x="199" y="4077"/>
                  </a:lnTo>
                  <a:lnTo>
                    <a:pt x="129" y="4520"/>
                  </a:lnTo>
                  <a:lnTo>
                    <a:pt x="71" y="4988"/>
                  </a:lnTo>
                  <a:lnTo>
                    <a:pt x="36" y="5490"/>
                  </a:lnTo>
                  <a:lnTo>
                    <a:pt x="12" y="6027"/>
                  </a:lnTo>
                  <a:lnTo>
                    <a:pt x="1" y="6599"/>
                  </a:lnTo>
                  <a:lnTo>
                    <a:pt x="12" y="7171"/>
                  </a:lnTo>
                  <a:lnTo>
                    <a:pt x="36" y="7744"/>
                  </a:lnTo>
                  <a:lnTo>
                    <a:pt x="71" y="8316"/>
                  </a:lnTo>
                  <a:lnTo>
                    <a:pt x="129" y="8877"/>
                  </a:lnTo>
                  <a:lnTo>
                    <a:pt x="199" y="9414"/>
                  </a:lnTo>
                  <a:lnTo>
                    <a:pt x="293" y="9951"/>
                  </a:lnTo>
                  <a:lnTo>
                    <a:pt x="398" y="10477"/>
                  </a:lnTo>
                  <a:lnTo>
                    <a:pt x="514" y="10991"/>
                  </a:lnTo>
                  <a:lnTo>
                    <a:pt x="643" y="11493"/>
                  </a:lnTo>
                  <a:lnTo>
                    <a:pt x="795" y="11983"/>
                  </a:lnTo>
                  <a:lnTo>
                    <a:pt x="947" y="12450"/>
                  </a:lnTo>
                  <a:lnTo>
                    <a:pt x="1122" y="12918"/>
                  </a:lnTo>
                  <a:lnTo>
                    <a:pt x="1297" y="13361"/>
                  </a:lnTo>
                  <a:lnTo>
                    <a:pt x="1496" y="13782"/>
                  </a:lnTo>
                  <a:lnTo>
                    <a:pt x="1706" y="14191"/>
                  </a:lnTo>
                  <a:lnTo>
                    <a:pt x="1916" y="14588"/>
                  </a:lnTo>
                  <a:lnTo>
                    <a:pt x="2150" y="14961"/>
                  </a:lnTo>
                  <a:lnTo>
                    <a:pt x="2383" y="15312"/>
                  </a:lnTo>
                  <a:lnTo>
                    <a:pt x="2628" y="15650"/>
                  </a:lnTo>
                  <a:lnTo>
                    <a:pt x="2885" y="15966"/>
                  </a:lnTo>
                  <a:lnTo>
                    <a:pt x="3154" y="16258"/>
                  </a:lnTo>
                  <a:lnTo>
                    <a:pt x="3434" y="16538"/>
                  </a:lnTo>
                  <a:lnTo>
                    <a:pt x="3715" y="16783"/>
                  </a:lnTo>
                  <a:lnTo>
                    <a:pt x="4007" y="17005"/>
                  </a:lnTo>
                  <a:lnTo>
                    <a:pt x="4298" y="17215"/>
                  </a:lnTo>
                  <a:lnTo>
                    <a:pt x="4602" y="17391"/>
                  </a:lnTo>
                  <a:lnTo>
                    <a:pt x="4917" y="17542"/>
                  </a:lnTo>
                  <a:lnTo>
                    <a:pt x="5233" y="17671"/>
                  </a:lnTo>
                  <a:lnTo>
                    <a:pt x="5560" y="17764"/>
                  </a:lnTo>
                  <a:lnTo>
                    <a:pt x="5723" y="17811"/>
                  </a:lnTo>
                  <a:lnTo>
                    <a:pt x="5887" y="17834"/>
                  </a:lnTo>
                  <a:lnTo>
                    <a:pt x="6050" y="17869"/>
                  </a:lnTo>
                  <a:lnTo>
                    <a:pt x="6214" y="17881"/>
                  </a:lnTo>
                  <a:lnTo>
                    <a:pt x="6389" y="17893"/>
                  </a:lnTo>
                  <a:lnTo>
                    <a:pt x="6728" y="17893"/>
                  </a:lnTo>
                  <a:lnTo>
                    <a:pt x="6891" y="17881"/>
                  </a:lnTo>
                  <a:lnTo>
                    <a:pt x="7055" y="17869"/>
                  </a:lnTo>
                  <a:lnTo>
                    <a:pt x="7218" y="17834"/>
                  </a:lnTo>
                  <a:lnTo>
                    <a:pt x="7393" y="17811"/>
                  </a:lnTo>
                  <a:lnTo>
                    <a:pt x="7545" y="17764"/>
                  </a:lnTo>
                  <a:lnTo>
                    <a:pt x="7872" y="17671"/>
                  </a:lnTo>
                  <a:lnTo>
                    <a:pt x="8188" y="17542"/>
                  </a:lnTo>
                  <a:lnTo>
                    <a:pt x="8503" y="17391"/>
                  </a:lnTo>
                  <a:lnTo>
                    <a:pt x="8807" y="17215"/>
                  </a:lnTo>
                  <a:lnTo>
                    <a:pt x="9099" y="17005"/>
                  </a:lnTo>
                  <a:lnTo>
                    <a:pt x="9391" y="16783"/>
                  </a:lnTo>
                  <a:lnTo>
                    <a:pt x="9682" y="16538"/>
                  </a:lnTo>
                  <a:lnTo>
                    <a:pt x="9951" y="16258"/>
                  </a:lnTo>
                  <a:lnTo>
                    <a:pt x="10220" y="15966"/>
                  </a:lnTo>
                  <a:lnTo>
                    <a:pt x="10477" y="15650"/>
                  </a:lnTo>
                  <a:lnTo>
                    <a:pt x="10722" y="15312"/>
                  </a:lnTo>
                  <a:lnTo>
                    <a:pt x="10956" y="14961"/>
                  </a:lnTo>
                  <a:lnTo>
                    <a:pt x="11189" y="14588"/>
                  </a:lnTo>
                  <a:lnTo>
                    <a:pt x="11399" y="14191"/>
                  </a:lnTo>
                  <a:lnTo>
                    <a:pt x="11610" y="13782"/>
                  </a:lnTo>
                  <a:lnTo>
                    <a:pt x="11808" y="13361"/>
                  </a:lnTo>
                  <a:lnTo>
                    <a:pt x="11983" y="12918"/>
                  </a:lnTo>
                  <a:lnTo>
                    <a:pt x="12158" y="12450"/>
                  </a:lnTo>
                  <a:lnTo>
                    <a:pt x="12310" y="11983"/>
                  </a:lnTo>
                  <a:lnTo>
                    <a:pt x="12462" y="11493"/>
                  </a:lnTo>
                  <a:lnTo>
                    <a:pt x="12591" y="10991"/>
                  </a:lnTo>
                  <a:lnTo>
                    <a:pt x="12707" y="10477"/>
                  </a:lnTo>
                  <a:lnTo>
                    <a:pt x="12812" y="9951"/>
                  </a:lnTo>
                  <a:lnTo>
                    <a:pt x="12906" y="9414"/>
                  </a:lnTo>
                  <a:lnTo>
                    <a:pt x="12976" y="8877"/>
                  </a:lnTo>
                  <a:lnTo>
                    <a:pt x="13034" y="8316"/>
                  </a:lnTo>
                  <a:lnTo>
                    <a:pt x="13069" y="7744"/>
                  </a:lnTo>
                  <a:lnTo>
                    <a:pt x="13104" y="7171"/>
                  </a:lnTo>
                  <a:lnTo>
                    <a:pt x="13104" y="6599"/>
                  </a:lnTo>
                  <a:lnTo>
                    <a:pt x="13093" y="6027"/>
                  </a:lnTo>
                  <a:lnTo>
                    <a:pt x="13069" y="5490"/>
                  </a:lnTo>
                  <a:lnTo>
                    <a:pt x="13034" y="4988"/>
                  </a:lnTo>
                  <a:lnTo>
                    <a:pt x="12964" y="4520"/>
                  </a:lnTo>
                  <a:lnTo>
                    <a:pt x="12894" y="4077"/>
                  </a:lnTo>
                  <a:lnTo>
                    <a:pt x="12801" y="3668"/>
                  </a:lnTo>
                  <a:lnTo>
                    <a:pt x="12696" y="3282"/>
                  </a:lnTo>
                  <a:lnTo>
                    <a:pt x="12579" y="2932"/>
                  </a:lnTo>
                  <a:lnTo>
                    <a:pt x="12439" y="2605"/>
                  </a:lnTo>
                  <a:lnTo>
                    <a:pt x="12287" y="2301"/>
                  </a:lnTo>
                  <a:lnTo>
                    <a:pt x="12123" y="2021"/>
                  </a:lnTo>
                  <a:lnTo>
                    <a:pt x="11948" y="1764"/>
                  </a:lnTo>
                  <a:lnTo>
                    <a:pt x="11761" y="1531"/>
                  </a:lnTo>
                  <a:lnTo>
                    <a:pt x="11563" y="1320"/>
                  </a:lnTo>
                  <a:lnTo>
                    <a:pt x="11353" y="1122"/>
                  </a:lnTo>
                  <a:lnTo>
                    <a:pt x="11131" y="958"/>
                  </a:lnTo>
                  <a:lnTo>
                    <a:pt x="10897" y="806"/>
                  </a:lnTo>
                  <a:lnTo>
                    <a:pt x="10664" y="666"/>
                  </a:lnTo>
                  <a:lnTo>
                    <a:pt x="10407" y="550"/>
                  </a:lnTo>
                  <a:lnTo>
                    <a:pt x="10150" y="444"/>
                  </a:lnTo>
                  <a:lnTo>
                    <a:pt x="9869" y="351"/>
                  </a:lnTo>
                  <a:lnTo>
                    <a:pt x="9601" y="269"/>
                  </a:lnTo>
                  <a:lnTo>
                    <a:pt x="9309" y="199"/>
                  </a:lnTo>
                  <a:lnTo>
                    <a:pt x="9017" y="152"/>
                  </a:lnTo>
                  <a:lnTo>
                    <a:pt x="8713" y="106"/>
                  </a:lnTo>
                  <a:lnTo>
                    <a:pt x="8409" y="71"/>
                  </a:lnTo>
                  <a:lnTo>
                    <a:pt x="8094" y="47"/>
                  </a:lnTo>
                  <a:lnTo>
                    <a:pt x="7767" y="24"/>
                  </a:lnTo>
                  <a:lnTo>
                    <a:pt x="7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7;p24"/>
            <p:cNvSpPr/>
            <p:nvPr/>
          </p:nvSpPr>
          <p:spPr>
            <a:xfrm>
              <a:off x="3471250" y="1029069"/>
              <a:ext cx="236856" cy="503844"/>
            </a:xfrm>
            <a:custGeom>
              <a:avLst/>
              <a:gdLst/>
              <a:ahLst/>
              <a:cxnLst/>
              <a:rect l="l" t="t" r="r" b="b"/>
              <a:pathLst>
                <a:path w="8340" h="17741" extrusionOk="0">
                  <a:moveTo>
                    <a:pt x="4263" y="0"/>
                  </a:moveTo>
                  <a:lnTo>
                    <a:pt x="4380" y="584"/>
                  </a:lnTo>
                  <a:lnTo>
                    <a:pt x="4485" y="1180"/>
                  </a:lnTo>
                  <a:lnTo>
                    <a:pt x="4567" y="1764"/>
                  </a:lnTo>
                  <a:lnTo>
                    <a:pt x="4637" y="2360"/>
                  </a:lnTo>
                  <a:lnTo>
                    <a:pt x="4684" y="2944"/>
                  </a:lnTo>
                  <a:lnTo>
                    <a:pt x="4719" y="3539"/>
                  </a:lnTo>
                  <a:lnTo>
                    <a:pt x="4731" y="4135"/>
                  </a:lnTo>
                  <a:lnTo>
                    <a:pt x="4742" y="4719"/>
                  </a:lnTo>
                  <a:lnTo>
                    <a:pt x="4719" y="5303"/>
                  </a:lnTo>
                  <a:lnTo>
                    <a:pt x="4696" y="5887"/>
                  </a:lnTo>
                  <a:lnTo>
                    <a:pt x="4649" y="6471"/>
                  </a:lnTo>
                  <a:lnTo>
                    <a:pt x="4579" y="7055"/>
                  </a:lnTo>
                  <a:lnTo>
                    <a:pt x="4509" y="7627"/>
                  </a:lnTo>
                  <a:lnTo>
                    <a:pt x="4404" y="8199"/>
                  </a:lnTo>
                  <a:lnTo>
                    <a:pt x="4299" y="8760"/>
                  </a:lnTo>
                  <a:lnTo>
                    <a:pt x="4170" y="9332"/>
                  </a:lnTo>
                  <a:lnTo>
                    <a:pt x="4030" y="9881"/>
                  </a:lnTo>
                  <a:lnTo>
                    <a:pt x="3866" y="10441"/>
                  </a:lnTo>
                  <a:lnTo>
                    <a:pt x="3691" y="10979"/>
                  </a:lnTo>
                  <a:lnTo>
                    <a:pt x="3504" y="11516"/>
                  </a:lnTo>
                  <a:lnTo>
                    <a:pt x="3294" y="12053"/>
                  </a:lnTo>
                  <a:lnTo>
                    <a:pt x="3072" y="12579"/>
                  </a:lnTo>
                  <a:lnTo>
                    <a:pt x="2839" y="13093"/>
                  </a:lnTo>
                  <a:lnTo>
                    <a:pt x="2582" y="13606"/>
                  </a:lnTo>
                  <a:lnTo>
                    <a:pt x="2313" y="14109"/>
                  </a:lnTo>
                  <a:lnTo>
                    <a:pt x="2033" y="14599"/>
                  </a:lnTo>
                  <a:lnTo>
                    <a:pt x="1729" y="15078"/>
                  </a:lnTo>
                  <a:lnTo>
                    <a:pt x="1414" y="15545"/>
                  </a:lnTo>
                  <a:lnTo>
                    <a:pt x="1087" y="16001"/>
                  </a:lnTo>
                  <a:lnTo>
                    <a:pt x="748" y="16456"/>
                  </a:lnTo>
                  <a:lnTo>
                    <a:pt x="386" y="16888"/>
                  </a:lnTo>
                  <a:lnTo>
                    <a:pt x="1" y="17320"/>
                  </a:lnTo>
                  <a:lnTo>
                    <a:pt x="223" y="17414"/>
                  </a:lnTo>
                  <a:lnTo>
                    <a:pt x="433" y="17507"/>
                  </a:lnTo>
                  <a:lnTo>
                    <a:pt x="655" y="17577"/>
                  </a:lnTo>
                  <a:lnTo>
                    <a:pt x="877" y="17636"/>
                  </a:lnTo>
                  <a:lnTo>
                    <a:pt x="1098" y="17682"/>
                  </a:lnTo>
                  <a:lnTo>
                    <a:pt x="1332" y="17717"/>
                  </a:lnTo>
                  <a:lnTo>
                    <a:pt x="1554" y="17741"/>
                  </a:lnTo>
                  <a:lnTo>
                    <a:pt x="1963" y="17741"/>
                  </a:lnTo>
                  <a:lnTo>
                    <a:pt x="2126" y="17729"/>
                  </a:lnTo>
                  <a:lnTo>
                    <a:pt x="2290" y="17717"/>
                  </a:lnTo>
                  <a:lnTo>
                    <a:pt x="2453" y="17682"/>
                  </a:lnTo>
                  <a:lnTo>
                    <a:pt x="2628" y="17659"/>
                  </a:lnTo>
                  <a:lnTo>
                    <a:pt x="2780" y="17612"/>
                  </a:lnTo>
                  <a:lnTo>
                    <a:pt x="3107" y="17519"/>
                  </a:lnTo>
                  <a:lnTo>
                    <a:pt x="3423" y="17390"/>
                  </a:lnTo>
                  <a:lnTo>
                    <a:pt x="3738" y="17239"/>
                  </a:lnTo>
                  <a:lnTo>
                    <a:pt x="4042" y="17063"/>
                  </a:lnTo>
                  <a:lnTo>
                    <a:pt x="4334" y="16853"/>
                  </a:lnTo>
                  <a:lnTo>
                    <a:pt x="4626" y="16631"/>
                  </a:lnTo>
                  <a:lnTo>
                    <a:pt x="4917" y="16386"/>
                  </a:lnTo>
                  <a:lnTo>
                    <a:pt x="5186" y="16106"/>
                  </a:lnTo>
                  <a:lnTo>
                    <a:pt x="5455" y="15814"/>
                  </a:lnTo>
                  <a:lnTo>
                    <a:pt x="5712" y="15498"/>
                  </a:lnTo>
                  <a:lnTo>
                    <a:pt x="5957" y="15160"/>
                  </a:lnTo>
                  <a:lnTo>
                    <a:pt x="6191" y="14809"/>
                  </a:lnTo>
                  <a:lnTo>
                    <a:pt x="6424" y="14436"/>
                  </a:lnTo>
                  <a:lnTo>
                    <a:pt x="6634" y="14039"/>
                  </a:lnTo>
                  <a:lnTo>
                    <a:pt x="6845" y="13630"/>
                  </a:lnTo>
                  <a:lnTo>
                    <a:pt x="7043" y="13209"/>
                  </a:lnTo>
                  <a:lnTo>
                    <a:pt x="7218" y="12766"/>
                  </a:lnTo>
                  <a:lnTo>
                    <a:pt x="7393" y="12298"/>
                  </a:lnTo>
                  <a:lnTo>
                    <a:pt x="7545" y="11831"/>
                  </a:lnTo>
                  <a:lnTo>
                    <a:pt x="7697" y="11341"/>
                  </a:lnTo>
                  <a:lnTo>
                    <a:pt x="7826" y="10839"/>
                  </a:lnTo>
                  <a:lnTo>
                    <a:pt x="7942" y="10325"/>
                  </a:lnTo>
                  <a:lnTo>
                    <a:pt x="8047" y="9799"/>
                  </a:lnTo>
                  <a:lnTo>
                    <a:pt x="8141" y="9262"/>
                  </a:lnTo>
                  <a:lnTo>
                    <a:pt x="8211" y="8725"/>
                  </a:lnTo>
                  <a:lnTo>
                    <a:pt x="8269" y="8164"/>
                  </a:lnTo>
                  <a:lnTo>
                    <a:pt x="8304" y="7592"/>
                  </a:lnTo>
                  <a:lnTo>
                    <a:pt x="8339" y="7019"/>
                  </a:lnTo>
                  <a:lnTo>
                    <a:pt x="8339" y="6447"/>
                  </a:lnTo>
                  <a:lnTo>
                    <a:pt x="8339" y="6015"/>
                  </a:lnTo>
                  <a:lnTo>
                    <a:pt x="8328" y="5606"/>
                  </a:lnTo>
                  <a:lnTo>
                    <a:pt x="8293" y="5209"/>
                  </a:lnTo>
                  <a:lnTo>
                    <a:pt x="8269" y="4836"/>
                  </a:lnTo>
                  <a:lnTo>
                    <a:pt x="8223" y="4485"/>
                  </a:lnTo>
                  <a:lnTo>
                    <a:pt x="8164" y="4146"/>
                  </a:lnTo>
                  <a:lnTo>
                    <a:pt x="8106" y="3831"/>
                  </a:lnTo>
                  <a:lnTo>
                    <a:pt x="8036" y="3516"/>
                  </a:lnTo>
                  <a:lnTo>
                    <a:pt x="7966" y="3236"/>
                  </a:lnTo>
                  <a:lnTo>
                    <a:pt x="7872" y="2955"/>
                  </a:lnTo>
                  <a:lnTo>
                    <a:pt x="7779" y="2698"/>
                  </a:lnTo>
                  <a:lnTo>
                    <a:pt x="7674" y="2453"/>
                  </a:lnTo>
                  <a:lnTo>
                    <a:pt x="7569" y="2231"/>
                  </a:lnTo>
                  <a:lnTo>
                    <a:pt x="7452" y="2009"/>
                  </a:lnTo>
                  <a:lnTo>
                    <a:pt x="7323" y="1811"/>
                  </a:lnTo>
                  <a:lnTo>
                    <a:pt x="7195" y="1624"/>
                  </a:lnTo>
                  <a:lnTo>
                    <a:pt x="7055" y="1437"/>
                  </a:lnTo>
                  <a:lnTo>
                    <a:pt x="6915" y="1273"/>
                  </a:lnTo>
                  <a:lnTo>
                    <a:pt x="6763" y="1122"/>
                  </a:lnTo>
                  <a:lnTo>
                    <a:pt x="6599" y="981"/>
                  </a:lnTo>
                  <a:lnTo>
                    <a:pt x="6436" y="853"/>
                  </a:lnTo>
                  <a:lnTo>
                    <a:pt x="6261" y="725"/>
                  </a:lnTo>
                  <a:lnTo>
                    <a:pt x="6085" y="619"/>
                  </a:lnTo>
                  <a:lnTo>
                    <a:pt x="5910" y="514"/>
                  </a:lnTo>
                  <a:lnTo>
                    <a:pt x="5712" y="421"/>
                  </a:lnTo>
                  <a:lnTo>
                    <a:pt x="5525" y="339"/>
                  </a:lnTo>
                  <a:lnTo>
                    <a:pt x="5326" y="269"/>
                  </a:lnTo>
                  <a:lnTo>
                    <a:pt x="5128" y="199"/>
                  </a:lnTo>
                  <a:lnTo>
                    <a:pt x="4917" y="141"/>
                  </a:lnTo>
                  <a:lnTo>
                    <a:pt x="4707" y="82"/>
                  </a:lnTo>
                  <a:lnTo>
                    <a:pt x="42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8;p24"/>
            <p:cNvSpPr/>
            <p:nvPr/>
          </p:nvSpPr>
          <p:spPr>
            <a:xfrm>
              <a:off x="3378721" y="1212821"/>
              <a:ext cx="101502" cy="68359"/>
            </a:xfrm>
            <a:custGeom>
              <a:avLst/>
              <a:gdLst/>
              <a:ahLst/>
              <a:cxnLst/>
              <a:rect l="l" t="t" r="r" b="b"/>
              <a:pathLst>
                <a:path w="3574" h="2407" extrusionOk="0">
                  <a:moveTo>
                    <a:pt x="1974" y="1"/>
                  </a:moveTo>
                  <a:lnTo>
                    <a:pt x="1787" y="12"/>
                  </a:lnTo>
                  <a:lnTo>
                    <a:pt x="1612" y="36"/>
                  </a:lnTo>
                  <a:lnTo>
                    <a:pt x="1425" y="71"/>
                  </a:lnTo>
                  <a:lnTo>
                    <a:pt x="1250" y="106"/>
                  </a:lnTo>
                  <a:lnTo>
                    <a:pt x="1086" y="164"/>
                  </a:lnTo>
                  <a:lnTo>
                    <a:pt x="935" y="234"/>
                  </a:lnTo>
                  <a:lnTo>
                    <a:pt x="783" y="304"/>
                  </a:lnTo>
                  <a:lnTo>
                    <a:pt x="643" y="386"/>
                  </a:lnTo>
                  <a:lnTo>
                    <a:pt x="514" y="468"/>
                  </a:lnTo>
                  <a:lnTo>
                    <a:pt x="409" y="573"/>
                  </a:lnTo>
                  <a:lnTo>
                    <a:pt x="304" y="666"/>
                  </a:lnTo>
                  <a:lnTo>
                    <a:pt x="210" y="771"/>
                  </a:lnTo>
                  <a:lnTo>
                    <a:pt x="140" y="888"/>
                  </a:lnTo>
                  <a:lnTo>
                    <a:pt x="82" y="993"/>
                  </a:lnTo>
                  <a:lnTo>
                    <a:pt x="35" y="1110"/>
                  </a:lnTo>
                  <a:lnTo>
                    <a:pt x="12" y="1239"/>
                  </a:lnTo>
                  <a:lnTo>
                    <a:pt x="0" y="1355"/>
                  </a:lnTo>
                  <a:lnTo>
                    <a:pt x="12" y="1472"/>
                  </a:lnTo>
                  <a:lnTo>
                    <a:pt x="35" y="1589"/>
                  </a:lnTo>
                  <a:lnTo>
                    <a:pt x="82" y="1706"/>
                  </a:lnTo>
                  <a:lnTo>
                    <a:pt x="140" y="1811"/>
                  </a:lnTo>
                  <a:lnTo>
                    <a:pt x="222" y="1904"/>
                  </a:lnTo>
                  <a:lnTo>
                    <a:pt x="304" y="1998"/>
                  </a:lnTo>
                  <a:lnTo>
                    <a:pt x="409" y="2079"/>
                  </a:lnTo>
                  <a:lnTo>
                    <a:pt x="526" y="2161"/>
                  </a:lnTo>
                  <a:lnTo>
                    <a:pt x="654" y="2220"/>
                  </a:lnTo>
                  <a:lnTo>
                    <a:pt x="794" y="2278"/>
                  </a:lnTo>
                  <a:lnTo>
                    <a:pt x="946" y="2325"/>
                  </a:lnTo>
                  <a:lnTo>
                    <a:pt x="1098" y="2360"/>
                  </a:lnTo>
                  <a:lnTo>
                    <a:pt x="1262" y="2383"/>
                  </a:lnTo>
                  <a:lnTo>
                    <a:pt x="1425" y="2395"/>
                  </a:lnTo>
                  <a:lnTo>
                    <a:pt x="1600" y="2406"/>
                  </a:lnTo>
                  <a:lnTo>
                    <a:pt x="1787" y="2395"/>
                  </a:lnTo>
                  <a:lnTo>
                    <a:pt x="1962" y="2371"/>
                  </a:lnTo>
                  <a:lnTo>
                    <a:pt x="2149" y="2336"/>
                  </a:lnTo>
                  <a:lnTo>
                    <a:pt x="2324" y="2290"/>
                  </a:lnTo>
                  <a:lnTo>
                    <a:pt x="2488" y="2243"/>
                  </a:lnTo>
                  <a:lnTo>
                    <a:pt x="2640" y="2173"/>
                  </a:lnTo>
                  <a:lnTo>
                    <a:pt x="2791" y="2103"/>
                  </a:lnTo>
                  <a:lnTo>
                    <a:pt x="2932" y="2021"/>
                  </a:lnTo>
                  <a:lnTo>
                    <a:pt x="3060" y="1928"/>
                  </a:lnTo>
                  <a:lnTo>
                    <a:pt x="3177" y="1834"/>
                  </a:lnTo>
                  <a:lnTo>
                    <a:pt x="3270" y="1741"/>
                  </a:lnTo>
                  <a:lnTo>
                    <a:pt x="3364" y="1636"/>
                  </a:lnTo>
                  <a:lnTo>
                    <a:pt x="3434" y="1519"/>
                  </a:lnTo>
                  <a:lnTo>
                    <a:pt x="3492" y="1402"/>
                  </a:lnTo>
                  <a:lnTo>
                    <a:pt x="3539" y="1285"/>
                  </a:lnTo>
                  <a:lnTo>
                    <a:pt x="3562" y="1168"/>
                  </a:lnTo>
                  <a:lnTo>
                    <a:pt x="3574" y="1052"/>
                  </a:lnTo>
                  <a:lnTo>
                    <a:pt x="3562" y="935"/>
                  </a:lnTo>
                  <a:lnTo>
                    <a:pt x="3539" y="806"/>
                  </a:lnTo>
                  <a:lnTo>
                    <a:pt x="3492" y="701"/>
                  </a:lnTo>
                  <a:lnTo>
                    <a:pt x="3434" y="596"/>
                  </a:lnTo>
                  <a:lnTo>
                    <a:pt x="3352" y="491"/>
                  </a:lnTo>
                  <a:lnTo>
                    <a:pt x="3270" y="409"/>
                  </a:lnTo>
                  <a:lnTo>
                    <a:pt x="3165" y="328"/>
                  </a:lnTo>
                  <a:lnTo>
                    <a:pt x="3048" y="246"/>
                  </a:lnTo>
                  <a:lnTo>
                    <a:pt x="2920" y="187"/>
                  </a:lnTo>
                  <a:lnTo>
                    <a:pt x="2780" y="129"/>
                  </a:lnTo>
                  <a:lnTo>
                    <a:pt x="2628" y="82"/>
                  </a:lnTo>
                  <a:lnTo>
                    <a:pt x="2476" y="47"/>
                  </a:lnTo>
                  <a:lnTo>
                    <a:pt x="2313" y="2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9;p24"/>
            <p:cNvSpPr/>
            <p:nvPr/>
          </p:nvSpPr>
          <p:spPr>
            <a:xfrm>
              <a:off x="3561819" y="1212821"/>
              <a:ext cx="101502" cy="68359"/>
            </a:xfrm>
            <a:custGeom>
              <a:avLst/>
              <a:gdLst/>
              <a:ahLst/>
              <a:cxnLst/>
              <a:rect l="l" t="t" r="r" b="b"/>
              <a:pathLst>
                <a:path w="3574" h="2407" extrusionOk="0">
                  <a:moveTo>
                    <a:pt x="1425" y="1"/>
                  </a:moveTo>
                  <a:lnTo>
                    <a:pt x="1261" y="24"/>
                  </a:lnTo>
                  <a:lnTo>
                    <a:pt x="1098" y="47"/>
                  </a:lnTo>
                  <a:lnTo>
                    <a:pt x="934" y="82"/>
                  </a:lnTo>
                  <a:lnTo>
                    <a:pt x="794" y="129"/>
                  </a:lnTo>
                  <a:lnTo>
                    <a:pt x="654" y="187"/>
                  </a:lnTo>
                  <a:lnTo>
                    <a:pt x="526" y="246"/>
                  </a:lnTo>
                  <a:lnTo>
                    <a:pt x="409" y="328"/>
                  </a:lnTo>
                  <a:lnTo>
                    <a:pt x="304" y="409"/>
                  </a:lnTo>
                  <a:lnTo>
                    <a:pt x="210" y="491"/>
                  </a:lnTo>
                  <a:lnTo>
                    <a:pt x="140" y="596"/>
                  </a:lnTo>
                  <a:lnTo>
                    <a:pt x="82" y="701"/>
                  </a:lnTo>
                  <a:lnTo>
                    <a:pt x="35" y="806"/>
                  </a:lnTo>
                  <a:lnTo>
                    <a:pt x="0" y="935"/>
                  </a:lnTo>
                  <a:lnTo>
                    <a:pt x="0" y="1052"/>
                  </a:lnTo>
                  <a:lnTo>
                    <a:pt x="0" y="1168"/>
                  </a:lnTo>
                  <a:lnTo>
                    <a:pt x="35" y="1285"/>
                  </a:lnTo>
                  <a:lnTo>
                    <a:pt x="70" y="1402"/>
                  </a:lnTo>
                  <a:lnTo>
                    <a:pt x="128" y="1519"/>
                  </a:lnTo>
                  <a:lnTo>
                    <a:pt x="210" y="1636"/>
                  </a:lnTo>
                  <a:lnTo>
                    <a:pt x="292" y="1741"/>
                  </a:lnTo>
                  <a:lnTo>
                    <a:pt x="397" y="1834"/>
                  </a:lnTo>
                  <a:lnTo>
                    <a:pt x="514" y="1928"/>
                  </a:lnTo>
                  <a:lnTo>
                    <a:pt x="642" y="2021"/>
                  </a:lnTo>
                  <a:lnTo>
                    <a:pt x="782" y="2103"/>
                  </a:lnTo>
                  <a:lnTo>
                    <a:pt x="923" y="2173"/>
                  </a:lnTo>
                  <a:lnTo>
                    <a:pt x="1086" y="2243"/>
                  </a:lnTo>
                  <a:lnTo>
                    <a:pt x="1250" y="2290"/>
                  </a:lnTo>
                  <a:lnTo>
                    <a:pt x="1425" y="2336"/>
                  </a:lnTo>
                  <a:lnTo>
                    <a:pt x="1600" y="2371"/>
                  </a:lnTo>
                  <a:lnTo>
                    <a:pt x="1787" y="2395"/>
                  </a:lnTo>
                  <a:lnTo>
                    <a:pt x="1962" y="2406"/>
                  </a:lnTo>
                  <a:lnTo>
                    <a:pt x="2137" y="2395"/>
                  </a:lnTo>
                  <a:lnTo>
                    <a:pt x="2312" y="2383"/>
                  </a:lnTo>
                  <a:lnTo>
                    <a:pt x="2476" y="2360"/>
                  </a:lnTo>
                  <a:lnTo>
                    <a:pt x="2628" y="2325"/>
                  </a:lnTo>
                  <a:lnTo>
                    <a:pt x="2780" y="2278"/>
                  </a:lnTo>
                  <a:lnTo>
                    <a:pt x="2920" y="2220"/>
                  </a:lnTo>
                  <a:lnTo>
                    <a:pt x="3037" y="2161"/>
                  </a:lnTo>
                  <a:lnTo>
                    <a:pt x="3153" y="2079"/>
                  </a:lnTo>
                  <a:lnTo>
                    <a:pt x="3258" y="1998"/>
                  </a:lnTo>
                  <a:lnTo>
                    <a:pt x="3352" y="1904"/>
                  </a:lnTo>
                  <a:lnTo>
                    <a:pt x="3434" y="1811"/>
                  </a:lnTo>
                  <a:lnTo>
                    <a:pt x="3492" y="1706"/>
                  </a:lnTo>
                  <a:lnTo>
                    <a:pt x="3539" y="1589"/>
                  </a:lnTo>
                  <a:lnTo>
                    <a:pt x="3562" y="1472"/>
                  </a:lnTo>
                  <a:lnTo>
                    <a:pt x="3574" y="1355"/>
                  </a:lnTo>
                  <a:lnTo>
                    <a:pt x="3562" y="1239"/>
                  </a:lnTo>
                  <a:lnTo>
                    <a:pt x="3539" y="1110"/>
                  </a:lnTo>
                  <a:lnTo>
                    <a:pt x="3492" y="993"/>
                  </a:lnTo>
                  <a:lnTo>
                    <a:pt x="3434" y="888"/>
                  </a:lnTo>
                  <a:lnTo>
                    <a:pt x="3364" y="771"/>
                  </a:lnTo>
                  <a:lnTo>
                    <a:pt x="3270" y="666"/>
                  </a:lnTo>
                  <a:lnTo>
                    <a:pt x="3165" y="573"/>
                  </a:lnTo>
                  <a:lnTo>
                    <a:pt x="3048" y="468"/>
                  </a:lnTo>
                  <a:lnTo>
                    <a:pt x="2931" y="386"/>
                  </a:lnTo>
                  <a:lnTo>
                    <a:pt x="2791" y="304"/>
                  </a:lnTo>
                  <a:lnTo>
                    <a:pt x="2639" y="234"/>
                  </a:lnTo>
                  <a:lnTo>
                    <a:pt x="2488" y="164"/>
                  </a:lnTo>
                  <a:lnTo>
                    <a:pt x="2312" y="106"/>
                  </a:lnTo>
                  <a:lnTo>
                    <a:pt x="2149" y="71"/>
                  </a:lnTo>
                  <a:lnTo>
                    <a:pt x="1962" y="36"/>
                  </a:lnTo>
                  <a:lnTo>
                    <a:pt x="1775" y="12"/>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0;p24"/>
            <p:cNvSpPr/>
            <p:nvPr/>
          </p:nvSpPr>
          <p:spPr>
            <a:xfrm>
              <a:off x="3435437" y="1332557"/>
              <a:ext cx="171167" cy="73016"/>
            </a:xfrm>
            <a:custGeom>
              <a:avLst/>
              <a:gdLst/>
              <a:ahLst/>
              <a:cxnLst/>
              <a:rect l="l" t="t" r="r" b="b"/>
              <a:pathLst>
                <a:path w="6027" h="2571" extrusionOk="0">
                  <a:moveTo>
                    <a:pt x="573" y="1"/>
                  </a:moveTo>
                  <a:lnTo>
                    <a:pt x="432" y="24"/>
                  </a:lnTo>
                  <a:lnTo>
                    <a:pt x="304" y="59"/>
                  </a:lnTo>
                  <a:lnTo>
                    <a:pt x="187" y="117"/>
                  </a:lnTo>
                  <a:lnTo>
                    <a:pt x="94" y="188"/>
                  </a:lnTo>
                  <a:lnTo>
                    <a:pt x="59" y="234"/>
                  </a:lnTo>
                  <a:lnTo>
                    <a:pt x="24" y="293"/>
                  </a:lnTo>
                  <a:lnTo>
                    <a:pt x="12" y="363"/>
                  </a:lnTo>
                  <a:lnTo>
                    <a:pt x="0" y="421"/>
                  </a:lnTo>
                  <a:lnTo>
                    <a:pt x="0" y="503"/>
                  </a:lnTo>
                  <a:lnTo>
                    <a:pt x="0" y="585"/>
                  </a:lnTo>
                  <a:lnTo>
                    <a:pt x="24" y="666"/>
                  </a:lnTo>
                  <a:lnTo>
                    <a:pt x="47" y="760"/>
                  </a:lnTo>
                  <a:lnTo>
                    <a:pt x="117" y="947"/>
                  </a:lnTo>
                  <a:lnTo>
                    <a:pt x="222" y="1145"/>
                  </a:lnTo>
                  <a:lnTo>
                    <a:pt x="362" y="1355"/>
                  </a:lnTo>
                  <a:lnTo>
                    <a:pt x="538" y="1554"/>
                  </a:lnTo>
                  <a:lnTo>
                    <a:pt x="748" y="1753"/>
                  </a:lnTo>
                  <a:lnTo>
                    <a:pt x="865" y="1846"/>
                  </a:lnTo>
                  <a:lnTo>
                    <a:pt x="981" y="1939"/>
                  </a:lnTo>
                  <a:lnTo>
                    <a:pt x="1110" y="2033"/>
                  </a:lnTo>
                  <a:lnTo>
                    <a:pt x="1250" y="2115"/>
                  </a:lnTo>
                  <a:lnTo>
                    <a:pt x="1390" y="2196"/>
                  </a:lnTo>
                  <a:lnTo>
                    <a:pt x="1542" y="2266"/>
                  </a:lnTo>
                  <a:lnTo>
                    <a:pt x="1705" y="2336"/>
                  </a:lnTo>
                  <a:lnTo>
                    <a:pt x="1869" y="2395"/>
                  </a:lnTo>
                  <a:lnTo>
                    <a:pt x="2044" y="2442"/>
                  </a:lnTo>
                  <a:lnTo>
                    <a:pt x="2219" y="2488"/>
                  </a:lnTo>
                  <a:lnTo>
                    <a:pt x="2406" y="2523"/>
                  </a:lnTo>
                  <a:lnTo>
                    <a:pt x="2605" y="2558"/>
                  </a:lnTo>
                  <a:lnTo>
                    <a:pt x="2803" y="2570"/>
                  </a:lnTo>
                  <a:lnTo>
                    <a:pt x="3224" y="2570"/>
                  </a:lnTo>
                  <a:lnTo>
                    <a:pt x="3422" y="2558"/>
                  </a:lnTo>
                  <a:lnTo>
                    <a:pt x="3609" y="2523"/>
                  </a:lnTo>
                  <a:lnTo>
                    <a:pt x="3796" y="2488"/>
                  </a:lnTo>
                  <a:lnTo>
                    <a:pt x="3983" y="2442"/>
                  </a:lnTo>
                  <a:lnTo>
                    <a:pt x="4158" y="2395"/>
                  </a:lnTo>
                  <a:lnTo>
                    <a:pt x="4322" y="2336"/>
                  </a:lnTo>
                  <a:lnTo>
                    <a:pt x="4485" y="2266"/>
                  </a:lnTo>
                  <a:lnTo>
                    <a:pt x="4637" y="2196"/>
                  </a:lnTo>
                  <a:lnTo>
                    <a:pt x="4777" y="2115"/>
                  </a:lnTo>
                  <a:lnTo>
                    <a:pt x="4917" y="2033"/>
                  </a:lnTo>
                  <a:lnTo>
                    <a:pt x="5046" y="1939"/>
                  </a:lnTo>
                  <a:lnTo>
                    <a:pt x="5162" y="1846"/>
                  </a:lnTo>
                  <a:lnTo>
                    <a:pt x="5279" y="1753"/>
                  </a:lnTo>
                  <a:lnTo>
                    <a:pt x="5489" y="1554"/>
                  </a:lnTo>
                  <a:lnTo>
                    <a:pt x="5653" y="1355"/>
                  </a:lnTo>
                  <a:lnTo>
                    <a:pt x="5793" y="1145"/>
                  </a:lnTo>
                  <a:lnTo>
                    <a:pt x="5910" y="947"/>
                  </a:lnTo>
                  <a:lnTo>
                    <a:pt x="5980" y="760"/>
                  </a:lnTo>
                  <a:lnTo>
                    <a:pt x="6003" y="666"/>
                  </a:lnTo>
                  <a:lnTo>
                    <a:pt x="6027" y="585"/>
                  </a:lnTo>
                  <a:lnTo>
                    <a:pt x="6027" y="503"/>
                  </a:lnTo>
                  <a:lnTo>
                    <a:pt x="6027" y="421"/>
                  </a:lnTo>
                  <a:lnTo>
                    <a:pt x="6015" y="363"/>
                  </a:lnTo>
                  <a:lnTo>
                    <a:pt x="5992" y="293"/>
                  </a:lnTo>
                  <a:lnTo>
                    <a:pt x="5968" y="234"/>
                  </a:lnTo>
                  <a:lnTo>
                    <a:pt x="5922" y="188"/>
                  </a:lnTo>
                  <a:lnTo>
                    <a:pt x="5828" y="117"/>
                  </a:lnTo>
                  <a:lnTo>
                    <a:pt x="5723" y="59"/>
                  </a:lnTo>
                  <a:lnTo>
                    <a:pt x="5595" y="24"/>
                  </a:lnTo>
                  <a:lnTo>
                    <a:pt x="5454" y="1"/>
                  </a:lnTo>
                  <a:lnTo>
                    <a:pt x="5127" y="1"/>
                  </a:lnTo>
                  <a:lnTo>
                    <a:pt x="4952" y="12"/>
                  </a:lnTo>
                  <a:lnTo>
                    <a:pt x="4765" y="36"/>
                  </a:lnTo>
                  <a:lnTo>
                    <a:pt x="3936" y="153"/>
                  </a:lnTo>
                  <a:lnTo>
                    <a:pt x="3481" y="199"/>
                  </a:lnTo>
                  <a:lnTo>
                    <a:pt x="3247" y="223"/>
                  </a:lnTo>
                  <a:lnTo>
                    <a:pt x="2780" y="223"/>
                  </a:lnTo>
                  <a:lnTo>
                    <a:pt x="2546" y="199"/>
                  </a:lnTo>
                  <a:lnTo>
                    <a:pt x="2091" y="153"/>
                  </a:lnTo>
                  <a:lnTo>
                    <a:pt x="1262" y="36"/>
                  </a:lnTo>
                  <a:lnTo>
                    <a:pt x="1075" y="12"/>
                  </a:lnTo>
                  <a:lnTo>
                    <a:pt x="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1;p24"/>
            <p:cNvSpPr/>
            <p:nvPr/>
          </p:nvSpPr>
          <p:spPr>
            <a:xfrm>
              <a:off x="3495135" y="1246986"/>
              <a:ext cx="18261" cy="66030"/>
            </a:xfrm>
            <a:custGeom>
              <a:avLst/>
              <a:gdLst/>
              <a:ahLst/>
              <a:cxnLst/>
              <a:rect l="l" t="t" r="r" b="b"/>
              <a:pathLst>
                <a:path w="643" h="2325" extrusionOk="0">
                  <a:moveTo>
                    <a:pt x="608" y="1"/>
                  </a:moveTo>
                  <a:lnTo>
                    <a:pt x="596" y="36"/>
                  </a:lnTo>
                  <a:lnTo>
                    <a:pt x="573" y="106"/>
                  </a:lnTo>
                  <a:lnTo>
                    <a:pt x="479" y="363"/>
                  </a:lnTo>
                  <a:lnTo>
                    <a:pt x="339" y="701"/>
                  </a:lnTo>
                  <a:lnTo>
                    <a:pt x="187" y="1098"/>
                  </a:lnTo>
                  <a:lnTo>
                    <a:pt x="129" y="1297"/>
                  </a:lnTo>
                  <a:lnTo>
                    <a:pt x="71" y="1495"/>
                  </a:lnTo>
                  <a:lnTo>
                    <a:pt x="24" y="1694"/>
                  </a:lnTo>
                  <a:lnTo>
                    <a:pt x="1" y="1869"/>
                  </a:lnTo>
                  <a:lnTo>
                    <a:pt x="1" y="2021"/>
                  </a:lnTo>
                  <a:lnTo>
                    <a:pt x="1" y="2091"/>
                  </a:lnTo>
                  <a:lnTo>
                    <a:pt x="12" y="2149"/>
                  </a:lnTo>
                  <a:lnTo>
                    <a:pt x="36" y="2208"/>
                  </a:lnTo>
                  <a:lnTo>
                    <a:pt x="71" y="2243"/>
                  </a:lnTo>
                  <a:lnTo>
                    <a:pt x="106" y="2278"/>
                  </a:lnTo>
                  <a:lnTo>
                    <a:pt x="141" y="2313"/>
                  </a:lnTo>
                  <a:lnTo>
                    <a:pt x="187" y="2325"/>
                  </a:lnTo>
                  <a:lnTo>
                    <a:pt x="234" y="2325"/>
                  </a:lnTo>
                  <a:lnTo>
                    <a:pt x="281" y="2301"/>
                  </a:lnTo>
                  <a:lnTo>
                    <a:pt x="316" y="2278"/>
                  </a:lnTo>
                  <a:lnTo>
                    <a:pt x="351" y="2231"/>
                  </a:lnTo>
                  <a:lnTo>
                    <a:pt x="386" y="2184"/>
                  </a:lnTo>
                  <a:lnTo>
                    <a:pt x="444" y="2044"/>
                  </a:lnTo>
                  <a:lnTo>
                    <a:pt x="491" y="1881"/>
                  </a:lnTo>
                  <a:lnTo>
                    <a:pt x="526" y="1694"/>
                  </a:lnTo>
                  <a:lnTo>
                    <a:pt x="561" y="1484"/>
                  </a:lnTo>
                  <a:lnTo>
                    <a:pt x="584" y="1262"/>
                  </a:lnTo>
                  <a:lnTo>
                    <a:pt x="620" y="830"/>
                  </a:lnTo>
                  <a:lnTo>
                    <a:pt x="631" y="444"/>
                  </a:lnTo>
                  <a:lnTo>
                    <a:pt x="643" y="59"/>
                  </a:lnTo>
                  <a:lnTo>
                    <a:pt x="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2;p24"/>
            <p:cNvSpPr/>
            <p:nvPr/>
          </p:nvSpPr>
          <p:spPr>
            <a:xfrm>
              <a:off x="3398289" y="1120945"/>
              <a:ext cx="80628" cy="22578"/>
            </a:xfrm>
            <a:custGeom>
              <a:avLst/>
              <a:gdLst/>
              <a:ahLst/>
              <a:cxnLst/>
              <a:rect l="l" t="t" r="r" b="b"/>
              <a:pathLst>
                <a:path w="2839" h="795" extrusionOk="0">
                  <a:moveTo>
                    <a:pt x="1717" y="1"/>
                  </a:moveTo>
                  <a:lnTo>
                    <a:pt x="1530" y="24"/>
                  </a:lnTo>
                  <a:lnTo>
                    <a:pt x="1343" y="47"/>
                  </a:lnTo>
                  <a:lnTo>
                    <a:pt x="1145" y="82"/>
                  </a:lnTo>
                  <a:lnTo>
                    <a:pt x="970" y="129"/>
                  </a:lnTo>
                  <a:lnTo>
                    <a:pt x="806" y="176"/>
                  </a:lnTo>
                  <a:lnTo>
                    <a:pt x="654" y="234"/>
                  </a:lnTo>
                  <a:lnTo>
                    <a:pt x="526" y="281"/>
                  </a:lnTo>
                  <a:lnTo>
                    <a:pt x="409" y="339"/>
                  </a:lnTo>
                  <a:lnTo>
                    <a:pt x="304" y="398"/>
                  </a:lnTo>
                  <a:lnTo>
                    <a:pt x="210" y="456"/>
                  </a:lnTo>
                  <a:lnTo>
                    <a:pt x="140" y="514"/>
                  </a:lnTo>
                  <a:lnTo>
                    <a:pt x="82" y="573"/>
                  </a:lnTo>
                  <a:lnTo>
                    <a:pt x="35" y="619"/>
                  </a:lnTo>
                  <a:lnTo>
                    <a:pt x="12" y="666"/>
                  </a:lnTo>
                  <a:lnTo>
                    <a:pt x="0" y="713"/>
                  </a:lnTo>
                  <a:lnTo>
                    <a:pt x="0" y="748"/>
                  </a:lnTo>
                  <a:lnTo>
                    <a:pt x="24" y="771"/>
                  </a:lnTo>
                  <a:lnTo>
                    <a:pt x="59" y="783"/>
                  </a:lnTo>
                  <a:lnTo>
                    <a:pt x="152" y="795"/>
                  </a:lnTo>
                  <a:lnTo>
                    <a:pt x="281" y="795"/>
                  </a:lnTo>
                  <a:lnTo>
                    <a:pt x="432" y="760"/>
                  </a:lnTo>
                  <a:lnTo>
                    <a:pt x="608" y="725"/>
                  </a:lnTo>
                  <a:lnTo>
                    <a:pt x="993" y="631"/>
                  </a:lnTo>
                  <a:lnTo>
                    <a:pt x="1203" y="584"/>
                  </a:lnTo>
                  <a:lnTo>
                    <a:pt x="1425" y="549"/>
                  </a:lnTo>
                  <a:lnTo>
                    <a:pt x="1647" y="514"/>
                  </a:lnTo>
                  <a:lnTo>
                    <a:pt x="1857" y="491"/>
                  </a:lnTo>
                  <a:lnTo>
                    <a:pt x="2254" y="444"/>
                  </a:lnTo>
                  <a:lnTo>
                    <a:pt x="2429" y="421"/>
                  </a:lnTo>
                  <a:lnTo>
                    <a:pt x="2581" y="398"/>
                  </a:lnTo>
                  <a:lnTo>
                    <a:pt x="2698" y="363"/>
                  </a:lnTo>
                  <a:lnTo>
                    <a:pt x="2792" y="328"/>
                  </a:lnTo>
                  <a:lnTo>
                    <a:pt x="2827" y="292"/>
                  </a:lnTo>
                  <a:lnTo>
                    <a:pt x="2838" y="269"/>
                  </a:lnTo>
                  <a:lnTo>
                    <a:pt x="2827" y="234"/>
                  </a:lnTo>
                  <a:lnTo>
                    <a:pt x="2803" y="199"/>
                  </a:lnTo>
                  <a:lnTo>
                    <a:pt x="2756" y="164"/>
                  </a:lnTo>
                  <a:lnTo>
                    <a:pt x="2698" y="129"/>
                  </a:lnTo>
                  <a:lnTo>
                    <a:pt x="2628" y="94"/>
                  </a:lnTo>
                  <a:lnTo>
                    <a:pt x="2535" y="71"/>
                  </a:lnTo>
                  <a:lnTo>
                    <a:pt x="2429" y="47"/>
                  </a:lnTo>
                  <a:lnTo>
                    <a:pt x="2313" y="24"/>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3;p24"/>
            <p:cNvSpPr/>
            <p:nvPr/>
          </p:nvSpPr>
          <p:spPr>
            <a:xfrm>
              <a:off x="3563126" y="1120945"/>
              <a:ext cx="80628" cy="22578"/>
            </a:xfrm>
            <a:custGeom>
              <a:avLst/>
              <a:gdLst/>
              <a:ahLst/>
              <a:cxnLst/>
              <a:rect l="l" t="t" r="r" b="b"/>
              <a:pathLst>
                <a:path w="2839" h="795" extrusionOk="0">
                  <a:moveTo>
                    <a:pt x="655" y="1"/>
                  </a:moveTo>
                  <a:lnTo>
                    <a:pt x="515" y="24"/>
                  </a:lnTo>
                  <a:lnTo>
                    <a:pt x="398" y="47"/>
                  </a:lnTo>
                  <a:lnTo>
                    <a:pt x="293" y="71"/>
                  </a:lnTo>
                  <a:lnTo>
                    <a:pt x="211" y="94"/>
                  </a:lnTo>
                  <a:lnTo>
                    <a:pt x="129" y="129"/>
                  </a:lnTo>
                  <a:lnTo>
                    <a:pt x="82" y="164"/>
                  </a:lnTo>
                  <a:lnTo>
                    <a:pt x="36" y="199"/>
                  </a:lnTo>
                  <a:lnTo>
                    <a:pt x="12" y="234"/>
                  </a:lnTo>
                  <a:lnTo>
                    <a:pt x="1" y="269"/>
                  </a:lnTo>
                  <a:lnTo>
                    <a:pt x="12" y="292"/>
                  </a:lnTo>
                  <a:lnTo>
                    <a:pt x="36" y="328"/>
                  </a:lnTo>
                  <a:lnTo>
                    <a:pt x="129" y="363"/>
                  </a:lnTo>
                  <a:lnTo>
                    <a:pt x="258" y="398"/>
                  </a:lnTo>
                  <a:lnTo>
                    <a:pt x="409" y="421"/>
                  </a:lnTo>
                  <a:lnTo>
                    <a:pt x="585" y="444"/>
                  </a:lnTo>
                  <a:lnTo>
                    <a:pt x="982" y="491"/>
                  </a:lnTo>
                  <a:lnTo>
                    <a:pt x="1192" y="514"/>
                  </a:lnTo>
                  <a:lnTo>
                    <a:pt x="1414" y="549"/>
                  </a:lnTo>
                  <a:lnTo>
                    <a:pt x="1636" y="584"/>
                  </a:lnTo>
                  <a:lnTo>
                    <a:pt x="1846" y="631"/>
                  </a:lnTo>
                  <a:lnTo>
                    <a:pt x="2231" y="725"/>
                  </a:lnTo>
                  <a:lnTo>
                    <a:pt x="2407" y="760"/>
                  </a:lnTo>
                  <a:lnTo>
                    <a:pt x="2547" y="795"/>
                  </a:lnTo>
                  <a:lnTo>
                    <a:pt x="2675" y="795"/>
                  </a:lnTo>
                  <a:lnTo>
                    <a:pt x="2780" y="783"/>
                  </a:lnTo>
                  <a:lnTo>
                    <a:pt x="2815" y="771"/>
                  </a:lnTo>
                  <a:lnTo>
                    <a:pt x="2839" y="748"/>
                  </a:lnTo>
                  <a:lnTo>
                    <a:pt x="2839" y="713"/>
                  </a:lnTo>
                  <a:lnTo>
                    <a:pt x="2827" y="666"/>
                  </a:lnTo>
                  <a:lnTo>
                    <a:pt x="2804" y="619"/>
                  </a:lnTo>
                  <a:lnTo>
                    <a:pt x="2757" y="573"/>
                  </a:lnTo>
                  <a:lnTo>
                    <a:pt x="2699" y="514"/>
                  </a:lnTo>
                  <a:lnTo>
                    <a:pt x="2617" y="456"/>
                  </a:lnTo>
                  <a:lnTo>
                    <a:pt x="2535" y="398"/>
                  </a:lnTo>
                  <a:lnTo>
                    <a:pt x="2430" y="339"/>
                  </a:lnTo>
                  <a:lnTo>
                    <a:pt x="2313" y="281"/>
                  </a:lnTo>
                  <a:lnTo>
                    <a:pt x="2173" y="234"/>
                  </a:lnTo>
                  <a:lnTo>
                    <a:pt x="2033" y="176"/>
                  </a:lnTo>
                  <a:lnTo>
                    <a:pt x="1869" y="129"/>
                  </a:lnTo>
                  <a:lnTo>
                    <a:pt x="1682" y="82"/>
                  </a:lnTo>
                  <a:lnTo>
                    <a:pt x="1496" y="47"/>
                  </a:lnTo>
                  <a:lnTo>
                    <a:pt x="1309" y="24"/>
                  </a:lnTo>
                  <a:lnTo>
                    <a:pt x="11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4;p24"/>
            <p:cNvSpPr/>
            <p:nvPr/>
          </p:nvSpPr>
          <p:spPr>
            <a:xfrm>
              <a:off x="3297780" y="1531901"/>
              <a:ext cx="448464" cy="823259"/>
            </a:xfrm>
            <a:custGeom>
              <a:avLst/>
              <a:gdLst/>
              <a:ahLst/>
              <a:cxnLst/>
              <a:rect l="l" t="t" r="r" b="b"/>
              <a:pathLst>
                <a:path w="15791" h="28988" extrusionOk="0">
                  <a:moveTo>
                    <a:pt x="15288" y="1"/>
                  </a:moveTo>
                  <a:lnTo>
                    <a:pt x="15207" y="24"/>
                  </a:lnTo>
                  <a:lnTo>
                    <a:pt x="15125" y="47"/>
                  </a:lnTo>
                  <a:lnTo>
                    <a:pt x="15055" y="106"/>
                  </a:lnTo>
                  <a:lnTo>
                    <a:pt x="14985" y="164"/>
                  </a:lnTo>
                  <a:lnTo>
                    <a:pt x="14938" y="234"/>
                  </a:lnTo>
                  <a:lnTo>
                    <a:pt x="59" y="28322"/>
                  </a:lnTo>
                  <a:lnTo>
                    <a:pt x="24" y="28416"/>
                  </a:lnTo>
                  <a:lnTo>
                    <a:pt x="1" y="28497"/>
                  </a:lnTo>
                  <a:lnTo>
                    <a:pt x="1" y="28591"/>
                  </a:lnTo>
                  <a:lnTo>
                    <a:pt x="24" y="28673"/>
                  </a:lnTo>
                  <a:lnTo>
                    <a:pt x="59" y="28754"/>
                  </a:lnTo>
                  <a:lnTo>
                    <a:pt x="106" y="28824"/>
                  </a:lnTo>
                  <a:lnTo>
                    <a:pt x="164" y="28883"/>
                  </a:lnTo>
                  <a:lnTo>
                    <a:pt x="246" y="28941"/>
                  </a:lnTo>
                  <a:lnTo>
                    <a:pt x="328" y="28965"/>
                  </a:lnTo>
                  <a:lnTo>
                    <a:pt x="409" y="28988"/>
                  </a:lnTo>
                  <a:lnTo>
                    <a:pt x="503" y="28988"/>
                  </a:lnTo>
                  <a:lnTo>
                    <a:pt x="584" y="28965"/>
                  </a:lnTo>
                  <a:lnTo>
                    <a:pt x="666" y="28941"/>
                  </a:lnTo>
                  <a:lnTo>
                    <a:pt x="736" y="28883"/>
                  </a:lnTo>
                  <a:lnTo>
                    <a:pt x="795" y="28824"/>
                  </a:lnTo>
                  <a:lnTo>
                    <a:pt x="853" y="28754"/>
                  </a:lnTo>
                  <a:lnTo>
                    <a:pt x="15732" y="666"/>
                  </a:lnTo>
                  <a:lnTo>
                    <a:pt x="15767" y="573"/>
                  </a:lnTo>
                  <a:lnTo>
                    <a:pt x="15791" y="491"/>
                  </a:lnTo>
                  <a:lnTo>
                    <a:pt x="15791" y="398"/>
                  </a:lnTo>
                  <a:lnTo>
                    <a:pt x="15767" y="316"/>
                  </a:lnTo>
                  <a:lnTo>
                    <a:pt x="15732" y="234"/>
                  </a:lnTo>
                  <a:lnTo>
                    <a:pt x="15685" y="164"/>
                  </a:lnTo>
                  <a:lnTo>
                    <a:pt x="15627" y="106"/>
                  </a:lnTo>
                  <a:lnTo>
                    <a:pt x="15545" y="47"/>
                  </a:lnTo>
                  <a:lnTo>
                    <a:pt x="15464" y="12"/>
                  </a:lnTo>
                  <a:lnTo>
                    <a:pt x="153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5;p24"/>
            <p:cNvSpPr/>
            <p:nvPr/>
          </p:nvSpPr>
          <p:spPr>
            <a:xfrm>
              <a:off x="3595644" y="1178996"/>
              <a:ext cx="423898" cy="501856"/>
            </a:xfrm>
            <a:custGeom>
              <a:avLst/>
              <a:gdLst/>
              <a:ahLst/>
              <a:cxnLst/>
              <a:rect l="l" t="t" r="r" b="b"/>
              <a:pathLst>
                <a:path w="14926" h="17671" extrusionOk="0">
                  <a:moveTo>
                    <a:pt x="6879" y="0"/>
                  </a:moveTo>
                  <a:lnTo>
                    <a:pt x="6611" y="12"/>
                  </a:lnTo>
                  <a:lnTo>
                    <a:pt x="6342" y="47"/>
                  </a:lnTo>
                  <a:lnTo>
                    <a:pt x="6073" y="94"/>
                  </a:lnTo>
                  <a:lnTo>
                    <a:pt x="5805" y="176"/>
                  </a:lnTo>
                  <a:lnTo>
                    <a:pt x="5548" y="269"/>
                  </a:lnTo>
                  <a:lnTo>
                    <a:pt x="5279" y="397"/>
                  </a:lnTo>
                  <a:lnTo>
                    <a:pt x="5011" y="538"/>
                  </a:lnTo>
                  <a:lnTo>
                    <a:pt x="4742" y="713"/>
                  </a:lnTo>
                  <a:lnTo>
                    <a:pt x="4473" y="923"/>
                  </a:lnTo>
                  <a:lnTo>
                    <a:pt x="4216" y="1145"/>
                  </a:lnTo>
                  <a:lnTo>
                    <a:pt x="3948" y="1413"/>
                  </a:lnTo>
                  <a:lnTo>
                    <a:pt x="3679" y="1705"/>
                  </a:lnTo>
                  <a:lnTo>
                    <a:pt x="3411" y="2021"/>
                  </a:lnTo>
                  <a:lnTo>
                    <a:pt x="3142" y="2383"/>
                  </a:lnTo>
                  <a:lnTo>
                    <a:pt x="2873" y="2768"/>
                  </a:lnTo>
                  <a:lnTo>
                    <a:pt x="2605" y="3189"/>
                  </a:lnTo>
                  <a:lnTo>
                    <a:pt x="2324" y="3656"/>
                  </a:lnTo>
                  <a:lnTo>
                    <a:pt x="2056" y="4158"/>
                  </a:lnTo>
                  <a:lnTo>
                    <a:pt x="1787" y="4672"/>
                  </a:lnTo>
                  <a:lnTo>
                    <a:pt x="1542" y="5186"/>
                  </a:lnTo>
                  <a:lnTo>
                    <a:pt x="1320" y="5711"/>
                  </a:lnTo>
                  <a:lnTo>
                    <a:pt x="1110" y="6225"/>
                  </a:lnTo>
                  <a:lnTo>
                    <a:pt x="911" y="6751"/>
                  </a:lnTo>
                  <a:lnTo>
                    <a:pt x="736" y="7265"/>
                  </a:lnTo>
                  <a:lnTo>
                    <a:pt x="584" y="7779"/>
                  </a:lnTo>
                  <a:lnTo>
                    <a:pt x="444" y="8281"/>
                  </a:lnTo>
                  <a:lnTo>
                    <a:pt x="327" y="8783"/>
                  </a:lnTo>
                  <a:lnTo>
                    <a:pt x="234" y="9285"/>
                  </a:lnTo>
                  <a:lnTo>
                    <a:pt x="152" y="9776"/>
                  </a:lnTo>
                  <a:lnTo>
                    <a:pt x="82" y="10266"/>
                  </a:lnTo>
                  <a:lnTo>
                    <a:pt x="35" y="10733"/>
                  </a:lnTo>
                  <a:lnTo>
                    <a:pt x="12" y="11212"/>
                  </a:lnTo>
                  <a:lnTo>
                    <a:pt x="0" y="11668"/>
                  </a:lnTo>
                  <a:lnTo>
                    <a:pt x="12" y="12111"/>
                  </a:lnTo>
                  <a:lnTo>
                    <a:pt x="35" y="12555"/>
                  </a:lnTo>
                  <a:lnTo>
                    <a:pt x="82" y="12976"/>
                  </a:lnTo>
                  <a:lnTo>
                    <a:pt x="140" y="13384"/>
                  </a:lnTo>
                  <a:lnTo>
                    <a:pt x="222" y="13793"/>
                  </a:lnTo>
                  <a:lnTo>
                    <a:pt x="316" y="14167"/>
                  </a:lnTo>
                  <a:lnTo>
                    <a:pt x="432" y="14541"/>
                  </a:lnTo>
                  <a:lnTo>
                    <a:pt x="561" y="14891"/>
                  </a:lnTo>
                  <a:lnTo>
                    <a:pt x="713" y="15230"/>
                  </a:lnTo>
                  <a:lnTo>
                    <a:pt x="888" y="15545"/>
                  </a:lnTo>
                  <a:lnTo>
                    <a:pt x="1075" y="15849"/>
                  </a:lnTo>
                  <a:lnTo>
                    <a:pt x="1273" y="16129"/>
                  </a:lnTo>
                  <a:lnTo>
                    <a:pt x="1495" y="16386"/>
                  </a:lnTo>
                  <a:lnTo>
                    <a:pt x="1729" y="16631"/>
                  </a:lnTo>
                  <a:lnTo>
                    <a:pt x="1857" y="16736"/>
                  </a:lnTo>
                  <a:lnTo>
                    <a:pt x="1986" y="16841"/>
                  </a:lnTo>
                  <a:lnTo>
                    <a:pt x="2126" y="16946"/>
                  </a:lnTo>
                  <a:lnTo>
                    <a:pt x="2266" y="17040"/>
                  </a:lnTo>
                  <a:lnTo>
                    <a:pt x="2406" y="17122"/>
                  </a:lnTo>
                  <a:lnTo>
                    <a:pt x="2558" y="17215"/>
                  </a:lnTo>
                  <a:lnTo>
                    <a:pt x="2710" y="17285"/>
                  </a:lnTo>
                  <a:lnTo>
                    <a:pt x="2862" y="17355"/>
                  </a:lnTo>
                  <a:lnTo>
                    <a:pt x="3013" y="17414"/>
                  </a:lnTo>
                  <a:lnTo>
                    <a:pt x="3177" y="17472"/>
                  </a:lnTo>
                  <a:lnTo>
                    <a:pt x="3329" y="17519"/>
                  </a:lnTo>
                  <a:lnTo>
                    <a:pt x="3492" y="17565"/>
                  </a:lnTo>
                  <a:lnTo>
                    <a:pt x="3831" y="17624"/>
                  </a:lnTo>
                  <a:lnTo>
                    <a:pt x="4170" y="17659"/>
                  </a:lnTo>
                  <a:lnTo>
                    <a:pt x="4508" y="17671"/>
                  </a:lnTo>
                  <a:lnTo>
                    <a:pt x="4870" y="17659"/>
                  </a:lnTo>
                  <a:lnTo>
                    <a:pt x="5221" y="17624"/>
                  </a:lnTo>
                  <a:lnTo>
                    <a:pt x="5583" y="17554"/>
                  </a:lnTo>
                  <a:lnTo>
                    <a:pt x="5957" y="17472"/>
                  </a:lnTo>
                  <a:lnTo>
                    <a:pt x="6319" y="17355"/>
                  </a:lnTo>
                  <a:lnTo>
                    <a:pt x="6692" y="17215"/>
                  </a:lnTo>
                  <a:lnTo>
                    <a:pt x="7066" y="17063"/>
                  </a:lnTo>
                  <a:lnTo>
                    <a:pt x="7440" y="16876"/>
                  </a:lnTo>
                  <a:lnTo>
                    <a:pt x="7825" y="16678"/>
                  </a:lnTo>
                  <a:lnTo>
                    <a:pt x="8199" y="16456"/>
                  </a:lnTo>
                  <a:lnTo>
                    <a:pt x="8573" y="16211"/>
                  </a:lnTo>
                  <a:lnTo>
                    <a:pt x="8946" y="15942"/>
                  </a:lnTo>
                  <a:lnTo>
                    <a:pt x="9320" y="15662"/>
                  </a:lnTo>
                  <a:lnTo>
                    <a:pt x="9694" y="15346"/>
                  </a:lnTo>
                  <a:lnTo>
                    <a:pt x="10056" y="15031"/>
                  </a:lnTo>
                  <a:lnTo>
                    <a:pt x="10418" y="14681"/>
                  </a:lnTo>
                  <a:lnTo>
                    <a:pt x="10768" y="14319"/>
                  </a:lnTo>
                  <a:lnTo>
                    <a:pt x="11119" y="13933"/>
                  </a:lnTo>
                  <a:lnTo>
                    <a:pt x="11469" y="13536"/>
                  </a:lnTo>
                  <a:lnTo>
                    <a:pt x="11808" y="13127"/>
                  </a:lnTo>
                  <a:lnTo>
                    <a:pt x="12135" y="12695"/>
                  </a:lnTo>
                  <a:lnTo>
                    <a:pt x="12450" y="12240"/>
                  </a:lnTo>
                  <a:lnTo>
                    <a:pt x="12765" y="11773"/>
                  </a:lnTo>
                  <a:lnTo>
                    <a:pt x="13069" y="11294"/>
                  </a:lnTo>
                  <a:lnTo>
                    <a:pt x="13361" y="10803"/>
                  </a:lnTo>
                  <a:lnTo>
                    <a:pt x="13641" y="10289"/>
                  </a:lnTo>
                  <a:lnTo>
                    <a:pt x="13898" y="9787"/>
                  </a:lnTo>
                  <a:lnTo>
                    <a:pt x="14120" y="9297"/>
                  </a:lnTo>
                  <a:lnTo>
                    <a:pt x="14319" y="8841"/>
                  </a:lnTo>
                  <a:lnTo>
                    <a:pt x="14482" y="8397"/>
                  </a:lnTo>
                  <a:lnTo>
                    <a:pt x="14622" y="7965"/>
                  </a:lnTo>
                  <a:lnTo>
                    <a:pt x="14739" y="7557"/>
                  </a:lnTo>
                  <a:lnTo>
                    <a:pt x="14821" y="7171"/>
                  </a:lnTo>
                  <a:lnTo>
                    <a:pt x="14879" y="6809"/>
                  </a:lnTo>
                  <a:lnTo>
                    <a:pt x="14914" y="6447"/>
                  </a:lnTo>
                  <a:lnTo>
                    <a:pt x="14926" y="6108"/>
                  </a:lnTo>
                  <a:lnTo>
                    <a:pt x="14914" y="5793"/>
                  </a:lnTo>
                  <a:lnTo>
                    <a:pt x="14879" y="5478"/>
                  </a:lnTo>
                  <a:lnTo>
                    <a:pt x="14821" y="5186"/>
                  </a:lnTo>
                  <a:lnTo>
                    <a:pt x="14751" y="4905"/>
                  </a:lnTo>
                  <a:lnTo>
                    <a:pt x="14646" y="4637"/>
                  </a:lnTo>
                  <a:lnTo>
                    <a:pt x="14541" y="4380"/>
                  </a:lnTo>
                  <a:lnTo>
                    <a:pt x="14400" y="4135"/>
                  </a:lnTo>
                  <a:lnTo>
                    <a:pt x="14249" y="3901"/>
                  </a:lnTo>
                  <a:lnTo>
                    <a:pt x="14085" y="3679"/>
                  </a:lnTo>
                  <a:lnTo>
                    <a:pt x="13898" y="3469"/>
                  </a:lnTo>
                  <a:lnTo>
                    <a:pt x="13711" y="3259"/>
                  </a:lnTo>
                  <a:lnTo>
                    <a:pt x="13501" y="3060"/>
                  </a:lnTo>
                  <a:lnTo>
                    <a:pt x="13268" y="2862"/>
                  </a:lnTo>
                  <a:lnTo>
                    <a:pt x="13034" y="2686"/>
                  </a:lnTo>
                  <a:lnTo>
                    <a:pt x="12789" y="2500"/>
                  </a:lnTo>
                  <a:lnTo>
                    <a:pt x="12532" y="2324"/>
                  </a:lnTo>
                  <a:lnTo>
                    <a:pt x="12275" y="2161"/>
                  </a:lnTo>
                  <a:lnTo>
                    <a:pt x="11995" y="1986"/>
                  </a:lnTo>
                  <a:lnTo>
                    <a:pt x="11434" y="1659"/>
                  </a:lnTo>
                  <a:lnTo>
                    <a:pt x="10838" y="1343"/>
                  </a:lnTo>
                  <a:lnTo>
                    <a:pt x="10243" y="1040"/>
                  </a:lnTo>
                  <a:lnTo>
                    <a:pt x="9670" y="748"/>
                  </a:lnTo>
                  <a:lnTo>
                    <a:pt x="9378" y="619"/>
                  </a:lnTo>
                  <a:lnTo>
                    <a:pt x="9098" y="503"/>
                  </a:lnTo>
                  <a:lnTo>
                    <a:pt x="8806" y="386"/>
                  </a:lnTo>
                  <a:lnTo>
                    <a:pt x="8526" y="292"/>
                  </a:lnTo>
                  <a:lnTo>
                    <a:pt x="8246" y="211"/>
                  </a:lnTo>
                  <a:lnTo>
                    <a:pt x="7977" y="129"/>
                  </a:lnTo>
                  <a:lnTo>
                    <a:pt x="7697" y="70"/>
                  </a:lnTo>
                  <a:lnTo>
                    <a:pt x="7428" y="35"/>
                  </a:lnTo>
                  <a:lnTo>
                    <a:pt x="7159" y="12"/>
                  </a:lnTo>
                  <a:lnTo>
                    <a:pt x="6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6;p24"/>
            <p:cNvSpPr/>
            <p:nvPr/>
          </p:nvSpPr>
          <p:spPr>
            <a:xfrm>
              <a:off x="3629128" y="1255279"/>
              <a:ext cx="390415" cy="425574"/>
            </a:xfrm>
            <a:custGeom>
              <a:avLst/>
              <a:gdLst/>
              <a:ahLst/>
              <a:cxnLst/>
              <a:rect l="l" t="t" r="r" b="b"/>
              <a:pathLst>
                <a:path w="13747" h="14985" extrusionOk="0">
                  <a:moveTo>
                    <a:pt x="11878" y="0"/>
                  </a:moveTo>
                  <a:lnTo>
                    <a:pt x="11703" y="584"/>
                  </a:lnTo>
                  <a:lnTo>
                    <a:pt x="11516" y="1145"/>
                  </a:lnTo>
                  <a:lnTo>
                    <a:pt x="11306" y="1706"/>
                  </a:lnTo>
                  <a:lnTo>
                    <a:pt x="11096" y="2255"/>
                  </a:lnTo>
                  <a:lnTo>
                    <a:pt x="10862" y="2803"/>
                  </a:lnTo>
                  <a:lnTo>
                    <a:pt x="10617" y="3341"/>
                  </a:lnTo>
                  <a:lnTo>
                    <a:pt x="10360" y="3878"/>
                  </a:lnTo>
                  <a:lnTo>
                    <a:pt x="10080" y="4392"/>
                  </a:lnTo>
                  <a:lnTo>
                    <a:pt x="9788" y="4906"/>
                  </a:lnTo>
                  <a:lnTo>
                    <a:pt x="9496" y="5408"/>
                  </a:lnTo>
                  <a:lnTo>
                    <a:pt x="9181" y="5898"/>
                  </a:lnTo>
                  <a:lnTo>
                    <a:pt x="8854" y="6377"/>
                  </a:lnTo>
                  <a:lnTo>
                    <a:pt x="8515" y="6856"/>
                  </a:lnTo>
                  <a:lnTo>
                    <a:pt x="8164" y="7312"/>
                  </a:lnTo>
                  <a:lnTo>
                    <a:pt x="7802" y="7767"/>
                  </a:lnTo>
                  <a:lnTo>
                    <a:pt x="7417" y="8199"/>
                  </a:lnTo>
                  <a:lnTo>
                    <a:pt x="7032" y="8631"/>
                  </a:lnTo>
                  <a:lnTo>
                    <a:pt x="6635" y="9040"/>
                  </a:lnTo>
                  <a:lnTo>
                    <a:pt x="6226" y="9437"/>
                  </a:lnTo>
                  <a:lnTo>
                    <a:pt x="5805" y="9822"/>
                  </a:lnTo>
                  <a:lnTo>
                    <a:pt x="5373" y="10196"/>
                  </a:lnTo>
                  <a:lnTo>
                    <a:pt x="4929" y="10558"/>
                  </a:lnTo>
                  <a:lnTo>
                    <a:pt x="4486" y="10909"/>
                  </a:lnTo>
                  <a:lnTo>
                    <a:pt x="4018" y="11236"/>
                  </a:lnTo>
                  <a:lnTo>
                    <a:pt x="3551" y="11551"/>
                  </a:lnTo>
                  <a:lnTo>
                    <a:pt x="3072" y="11855"/>
                  </a:lnTo>
                  <a:lnTo>
                    <a:pt x="2582" y="12135"/>
                  </a:lnTo>
                  <a:lnTo>
                    <a:pt x="2080" y="12404"/>
                  </a:lnTo>
                  <a:lnTo>
                    <a:pt x="1566" y="12660"/>
                  </a:lnTo>
                  <a:lnTo>
                    <a:pt x="1052" y="12894"/>
                  </a:lnTo>
                  <a:lnTo>
                    <a:pt x="526" y="13116"/>
                  </a:lnTo>
                  <a:lnTo>
                    <a:pt x="1" y="13314"/>
                  </a:lnTo>
                  <a:lnTo>
                    <a:pt x="141" y="13501"/>
                  </a:lnTo>
                  <a:lnTo>
                    <a:pt x="293" y="13677"/>
                  </a:lnTo>
                  <a:lnTo>
                    <a:pt x="456" y="13840"/>
                  </a:lnTo>
                  <a:lnTo>
                    <a:pt x="620" y="14004"/>
                  </a:lnTo>
                  <a:lnTo>
                    <a:pt x="795" y="14144"/>
                  </a:lnTo>
                  <a:lnTo>
                    <a:pt x="982" y="14284"/>
                  </a:lnTo>
                  <a:lnTo>
                    <a:pt x="1169" y="14412"/>
                  </a:lnTo>
                  <a:lnTo>
                    <a:pt x="1379" y="14529"/>
                  </a:lnTo>
                  <a:lnTo>
                    <a:pt x="1531" y="14599"/>
                  </a:lnTo>
                  <a:lnTo>
                    <a:pt x="1683" y="14669"/>
                  </a:lnTo>
                  <a:lnTo>
                    <a:pt x="1834" y="14728"/>
                  </a:lnTo>
                  <a:lnTo>
                    <a:pt x="1998" y="14786"/>
                  </a:lnTo>
                  <a:lnTo>
                    <a:pt x="2150" y="14833"/>
                  </a:lnTo>
                  <a:lnTo>
                    <a:pt x="2313" y="14879"/>
                  </a:lnTo>
                  <a:lnTo>
                    <a:pt x="2652" y="14938"/>
                  </a:lnTo>
                  <a:lnTo>
                    <a:pt x="2991" y="14973"/>
                  </a:lnTo>
                  <a:lnTo>
                    <a:pt x="3329" y="14985"/>
                  </a:lnTo>
                  <a:lnTo>
                    <a:pt x="3691" y="14973"/>
                  </a:lnTo>
                  <a:lnTo>
                    <a:pt x="4042" y="14938"/>
                  </a:lnTo>
                  <a:lnTo>
                    <a:pt x="4404" y="14868"/>
                  </a:lnTo>
                  <a:lnTo>
                    <a:pt x="4778" y="14786"/>
                  </a:lnTo>
                  <a:lnTo>
                    <a:pt x="5140" y="14669"/>
                  </a:lnTo>
                  <a:lnTo>
                    <a:pt x="5513" y="14529"/>
                  </a:lnTo>
                  <a:lnTo>
                    <a:pt x="5887" y="14377"/>
                  </a:lnTo>
                  <a:lnTo>
                    <a:pt x="6261" y="14190"/>
                  </a:lnTo>
                  <a:lnTo>
                    <a:pt x="6646" y="13992"/>
                  </a:lnTo>
                  <a:lnTo>
                    <a:pt x="7020" y="13770"/>
                  </a:lnTo>
                  <a:lnTo>
                    <a:pt x="7394" y="13525"/>
                  </a:lnTo>
                  <a:lnTo>
                    <a:pt x="7767" y="13256"/>
                  </a:lnTo>
                  <a:lnTo>
                    <a:pt x="8141" y="12976"/>
                  </a:lnTo>
                  <a:lnTo>
                    <a:pt x="8515" y="12660"/>
                  </a:lnTo>
                  <a:lnTo>
                    <a:pt x="8877" y="12345"/>
                  </a:lnTo>
                  <a:lnTo>
                    <a:pt x="9239" y="11995"/>
                  </a:lnTo>
                  <a:lnTo>
                    <a:pt x="9589" y="11633"/>
                  </a:lnTo>
                  <a:lnTo>
                    <a:pt x="9940" y="11247"/>
                  </a:lnTo>
                  <a:lnTo>
                    <a:pt x="10290" y="10850"/>
                  </a:lnTo>
                  <a:lnTo>
                    <a:pt x="10629" y="10441"/>
                  </a:lnTo>
                  <a:lnTo>
                    <a:pt x="10956" y="10009"/>
                  </a:lnTo>
                  <a:lnTo>
                    <a:pt x="11271" y="9554"/>
                  </a:lnTo>
                  <a:lnTo>
                    <a:pt x="11586" y="9087"/>
                  </a:lnTo>
                  <a:lnTo>
                    <a:pt x="11890" y="8608"/>
                  </a:lnTo>
                  <a:lnTo>
                    <a:pt x="12182" y="8117"/>
                  </a:lnTo>
                  <a:lnTo>
                    <a:pt x="12462" y="7603"/>
                  </a:lnTo>
                  <a:lnTo>
                    <a:pt x="12649" y="7230"/>
                  </a:lnTo>
                  <a:lnTo>
                    <a:pt x="12836" y="6856"/>
                  </a:lnTo>
                  <a:lnTo>
                    <a:pt x="13000" y="6494"/>
                  </a:lnTo>
                  <a:lnTo>
                    <a:pt x="13140" y="6155"/>
                  </a:lnTo>
                  <a:lnTo>
                    <a:pt x="13268" y="5817"/>
                  </a:lnTo>
                  <a:lnTo>
                    <a:pt x="13385" y="5501"/>
                  </a:lnTo>
                  <a:lnTo>
                    <a:pt x="13478" y="5186"/>
                  </a:lnTo>
                  <a:lnTo>
                    <a:pt x="13560" y="4882"/>
                  </a:lnTo>
                  <a:lnTo>
                    <a:pt x="13630" y="4590"/>
                  </a:lnTo>
                  <a:lnTo>
                    <a:pt x="13677" y="4310"/>
                  </a:lnTo>
                  <a:lnTo>
                    <a:pt x="13712" y="4041"/>
                  </a:lnTo>
                  <a:lnTo>
                    <a:pt x="13735" y="3773"/>
                  </a:lnTo>
                  <a:lnTo>
                    <a:pt x="13747" y="3516"/>
                  </a:lnTo>
                  <a:lnTo>
                    <a:pt x="13747" y="3271"/>
                  </a:lnTo>
                  <a:lnTo>
                    <a:pt x="13735" y="3037"/>
                  </a:lnTo>
                  <a:lnTo>
                    <a:pt x="13700" y="2803"/>
                  </a:lnTo>
                  <a:lnTo>
                    <a:pt x="13665" y="2582"/>
                  </a:lnTo>
                  <a:lnTo>
                    <a:pt x="13607" y="2371"/>
                  </a:lnTo>
                  <a:lnTo>
                    <a:pt x="13548" y="2161"/>
                  </a:lnTo>
                  <a:lnTo>
                    <a:pt x="13478" y="1963"/>
                  </a:lnTo>
                  <a:lnTo>
                    <a:pt x="13397" y="1776"/>
                  </a:lnTo>
                  <a:lnTo>
                    <a:pt x="13292" y="1589"/>
                  </a:lnTo>
                  <a:lnTo>
                    <a:pt x="13198" y="1402"/>
                  </a:lnTo>
                  <a:lnTo>
                    <a:pt x="13081" y="1227"/>
                  </a:lnTo>
                  <a:lnTo>
                    <a:pt x="12953" y="1063"/>
                  </a:lnTo>
                  <a:lnTo>
                    <a:pt x="12824" y="900"/>
                  </a:lnTo>
                  <a:lnTo>
                    <a:pt x="12684" y="736"/>
                  </a:lnTo>
                  <a:lnTo>
                    <a:pt x="12532" y="584"/>
                  </a:lnTo>
                  <a:lnTo>
                    <a:pt x="12381" y="433"/>
                  </a:lnTo>
                  <a:lnTo>
                    <a:pt x="12217" y="292"/>
                  </a:lnTo>
                  <a:lnTo>
                    <a:pt x="1187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7;p24"/>
            <p:cNvSpPr/>
            <p:nvPr/>
          </p:nvSpPr>
          <p:spPr>
            <a:xfrm>
              <a:off x="3673916" y="1333551"/>
              <a:ext cx="94544" cy="77305"/>
            </a:xfrm>
            <a:custGeom>
              <a:avLst/>
              <a:gdLst/>
              <a:ahLst/>
              <a:cxnLst/>
              <a:rect l="l" t="t" r="r" b="b"/>
              <a:pathLst>
                <a:path w="3329" h="2722" extrusionOk="0">
                  <a:moveTo>
                    <a:pt x="982" y="1"/>
                  </a:moveTo>
                  <a:lnTo>
                    <a:pt x="841" y="12"/>
                  </a:lnTo>
                  <a:lnTo>
                    <a:pt x="701" y="36"/>
                  </a:lnTo>
                  <a:lnTo>
                    <a:pt x="584" y="82"/>
                  </a:lnTo>
                  <a:lnTo>
                    <a:pt x="468" y="129"/>
                  </a:lnTo>
                  <a:lnTo>
                    <a:pt x="351" y="199"/>
                  </a:lnTo>
                  <a:lnTo>
                    <a:pt x="257" y="269"/>
                  </a:lnTo>
                  <a:lnTo>
                    <a:pt x="176" y="363"/>
                  </a:lnTo>
                  <a:lnTo>
                    <a:pt x="106" y="456"/>
                  </a:lnTo>
                  <a:lnTo>
                    <a:pt x="59" y="573"/>
                  </a:lnTo>
                  <a:lnTo>
                    <a:pt x="24" y="678"/>
                  </a:lnTo>
                  <a:lnTo>
                    <a:pt x="1" y="807"/>
                  </a:lnTo>
                  <a:lnTo>
                    <a:pt x="1" y="923"/>
                  </a:lnTo>
                  <a:lnTo>
                    <a:pt x="12" y="1052"/>
                  </a:lnTo>
                  <a:lnTo>
                    <a:pt x="47" y="1180"/>
                  </a:lnTo>
                  <a:lnTo>
                    <a:pt x="94" y="1320"/>
                  </a:lnTo>
                  <a:lnTo>
                    <a:pt x="152" y="1449"/>
                  </a:lnTo>
                  <a:lnTo>
                    <a:pt x="222" y="1577"/>
                  </a:lnTo>
                  <a:lnTo>
                    <a:pt x="304" y="1706"/>
                  </a:lnTo>
                  <a:lnTo>
                    <a:pt x="409" y="1834"/>
                  </a:lnTo>
                  <a:lnTo>
                    <a:pt x="514" y="1951"/>
                  </a:lnTo>
                  <a:lnTo>
                    <a:pt x="643" y="2068"/>
                  </a:lnTo>
                  <a:lnTo>
                    <a:pt x="771" y="2185"/>
                  </a:lnTo>
                  <a:lnTo>
                    <a:pt x="923" y="2290"/>
                  </a:lnTo>
                  <a:lnTo>
                    <a:pt x="1075" y="2383"/>
                  </a:lnTo>
                  <a:lnTo>
                    <a:pt x="1238" y="2465"/>
                  </a:lnTo>
                  <a:lnTo>
                    <a:pt x="1402" y="2547"/>
                  </a:lnTo>
                  <a:lnTo>
                    <a:pt x="1565" y="2605"/>
                  </a:lnTo>
                  <a:lnTo>
                    <a:pt x="1729" y="2652"/>
                  </a:lnTo>
                  <a:lnTo>
                    <a:pt x="1892" y="2687"/>
                  </a:lnTo>
                  <a:lnTo>
                    <a:pt x="2044" y="2710"/>
                  </a:lnTo>
                  <a:lnTo>
                    <a:pt x="2208" y="2722"/>
                  </a:lnTo>
                  <a:lnTo>
                    <a:pt x="2348" y="2722"/>
                  </a:lnTo>
                  <a:lnTo>
                    <a:pt x="2500" y="2710"/>
                  </a:lnTo>
                  <a:lnTo>
                    <a:pt x="2628" y="2675"/>
                  </a:lnTo>
                  <a:lnTo>
                    <a:pt x="2757" y="2640"/>
                  </a:lnTo>
                  <a:lnTo>
                    <a:pt x="2874" y="2582"/>
                  </a:lnTo>
                  <a:lnTo>
                    <a:pt x="2979" y="2523"/>
                  </a:lnTo>
                  <a:lnTo>
                    <a:pt x="3072" y="2442"/>
                  </a:lnTo>
                  <a:lnTo>
                    <a:pt x="3154" y="2360"/>
                  </a:lnTo>
                  <a:lnTo>
                    <a:pt x="3224" y="2255"/>
                  </a:lnTo>
                  <a:lnTo>
                    <a:pt x="3282" y="2150"/>
                  </a:lnTo>
                  <a:lnTo>
                    <a:pt x="3317" y="2033"/>
                  </a:lnTo>
                  <a:lnTo>
                    <a:pt x="3329" y="1916"/>
                  </a:lnTo>
                  <a:lnTo>
                    <a:pt x="3329" y="1788"/>
                  </a:lnTo>
                  <a:lnTo>
                    <a:pt x="3317" y="1659"/>
                  </a:lnTo>
                  <a:lnTo>
                    <a:pt x="3294" y="1531"/>
                  </a:lnTo>
                  <a:lnTo>
                    <a:pt x="3247" y="1402"/>
                  </a:lnTo>
                  <a:lnTo>
                    <a:pt x="3189" y="1274"/>
                  </a:lnTo>
                  <a:lnTo>
                    <a:pt x="3119" y="1145"/>
                  </a:lnTo>
                  <a:lnTo>
                    <a:pt x="3025" y="1017"/>
                  </a:lnTo>
                  <a:lnTo>
                    <a:pt x="2932" y="888"/>
                  </a:lnTo>
                  <a:lnTo>
                    <a:pt x="2815" y="760"/>
                  </a:lnTo>
                  <a:lnTo>
                    <a:pt x="2698" y="643"/>
                  </a:lnTo>
                  <a:lnTo>
                    <a:pt x="2558" y="538"/>
                  </a:lnTo>
                  <a:lnTo>
                    <a:pt x="2418" y="433"/>
                  </a:lnTo>
                  <a:lnTo>
                    <a:pt x="2255" y="339"/>
                  </a:lnTo>
                  <a:lnTo>
                    <a:pt x="2103" y="246"/>
                  </a:lnTo>
                  <a:lnTo>
                    <a:pt x="1939" y="176"/>
                  </a:lnTo>
                  <a:lnTo>
                    <a:pt x="1764" y="118"/>
                  </a:lnTo>
                  <a:lnTo>
                    <a:pt x="1612" y="59"/>
                  </a:lnTo>
                  <a:lnTo>
                    <a:pt x="1449" y="24"/>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8;p24"/>
            <p:cNvSpPr/>
            <p:nvPr/>
          </p:nvSpPr>
          <p:spPr>
            <a:xfrm>
              <a:off x="3679227" y="1485807"/>
              <a:ext cx="147623" cy="57084"/>
            </a:xfrm>
            <a:custGeom>
              <a:avLst/>
              <a:gdLst/>
              <a:ahLst/>
              <a:cxnLst/>
              <a:rect l="l" t="t" r="r" b="b"/>
              <a:pathLst>
                <a:path w="5198" h="2010" extrusionOk="0">
                  <a:moveTo>
                    <a:pt x="129" y="0"/>
                  </a:moveTo>
                  <a:lnTo>
                    <a:pt x="94" y="12"/>
                  </a:lnTo>
                  <a:lnTo>
                    <a:pt x="59" y="24"/>
                  </a:lnTo>
                  <a:lnTo>
                    <a:pt x="35" y="47"/>
                  </a:lnTo>
                  <a:lnTo>
                    <a:pt x="12" y="70"/>
                  </a:lnTo>
                  <a:lnTo>
                    <a:pt x="0" y="94"/>
                  </a:lnTo>
                  <a:lnTo>
                    <a:pt x="0" y="129"/>
                  </a:lnTo>
                  <a:lnTo>
                    <a:pt x="12" y="211"/>
                  </a:lnTo>
                  <a:lnTo>
                    <a:pt x="59" y="304"/>
                  </a:lnTo>
                  <a:lnTo>
                    <a:pt x="129" y="409"/>
                  </a:lnTo>
                  <a:lnTo>
                    <a:pt x="222" y="526"/>
                  </a:lnTo>
                  <a:lnTo>
                    <a:pt x="351" y="643"/>
                  </a:lnTo>
                  <a:lnTo>
                    <a:pt x="503" y="783"/>
                  </a:lnTo>
                  <a:lnTo>
                    <a:pt x="678" y="911"/>
                  </a:lnTo>
                  <a:lnTo>
                    <a:pt x="888" y="1051"/>
                  </a:lnTo>
                  <a:lnTo>
                    <a:pt x="1122" y="1192"/>
                  </a:lnTo>
                  <a:lnTo>
                    <a:pt x="1390" y="1332"/>
                  </a:lnTo>
                  <a:lnTo>
                    <a:pt x="1682" y="1460"/>
                  </a:lnTo>
                  <a:lnTo>
                    <a:pt x="1997" y="1589"/>
                  </a:lnTo>
                  <a:lnTo>
                    <a:pt x="2348" y="1705"/>
                  </a:lnTo>
                  <a:lnTo>
                    <a:pt x="2698" y="1811"/>
                  </a:lnTo>
                  <a:lnTo>
                    <a:pt x="3037" y="1881"/>
                  </a:lnTo>
                  <a:lnTo>
                    <a:pt x="3352" y="1939"/>
                  </a:lnTo>
                  <a:lnTo>
                    <a:pt x="3656" y="1986"/>
                  </a:lnTo>
                  <a:lnTo>
                    <a:pt x="3925" y="1997"/>
                  </a:lnTo>
                  <a:lnTo>
                    <a:pt x="4170" y="2009"/>
                  </a:lnTo>
                  <a:lnTo>
                    <a:pt x="4403" y="1997"/>
                  </a:lnTo>
                  <a:lnTo>
                    <a:pt x="4602" y="1974"/>
                  </a:lnTo>
                  <a:lnTo>
                    <a:pt x="4777" y="1951"/>
                  </a:lnTo>
                  <a:lnTo>
                    <a:pt x="4917" y="1904"/>
                  </a:lnTo>
                  <a:lnTo>
                    <a:pt x="5034" y="1857"/>
                  </a:lnTo>
                  <a:lnTo>
                    <a:pt x="5127" y="1799"/>
                  </a:lnTo>
                  <a:lnTo>
                    <a:pt x="5174" y="1752"/>
                  </a:lnTo>
                  <a:lnTo>
                    <a:pt x="5198" y="1717"/>
                  </a:lnTo>
                  <a:lnTo>
                    <a:pt x="5198" y="1694"/>
                  </a:lnTo>
                  <a:lnTo>
                    <a:pt x="5198" y="1659"/>
                  </a:lnTo>
                  <a:lnTo>
                    <a:pt x="5186" y="1624"/>
                  </a:lnTo>
                  <a:lnTo>
                    <a:pt x="5174" y="1600"/>
                  </a:lnTo>
                  <a:lnTo>
                    <a:pt x="5151" y="1577"/>
                  </a:lnTo>
                  <a:lnTo>
                    <a:pt x="5069" y="1519"/>
                  </a:lnTo>
                  <a:lnTo>
                    <a:pt x="4987" y="1472"/>
                  </a:lnTo>
                  <a:lnTo>
                    <a:pt x="4882" y="1414"/>
                  </a:lnTo>
                  <a:lnTo>
                    <a:pt x="4765" y="1367"/>
                  </a:lnTo>
                  <a:lnTo>
                    <a:pt x="4485" y="1285"/>
                  </a:lnTo>
                  <a:lnTo>
                    <a:pt x="4170" y="1203"/>
                  </a:lnTo>
                  <a:lnTo>
                    <a:pt x="3434" y="1016"/>
                  </a:lnTo>
                  <a:lnTo>
                    <a:pt x="3037" y="923"/>
                  </a:lnTo>
                  <a:lnTo>
                    <a:pt x="2628" y="795"/>
                  </a:lnTo>
                  <a:lnTo>
                    <a:pt x="2231" y="666"/>
                  </a:lnTo>
                  <a:lnTo>
                    <a:pt x="1846" y="526"/>
                  </a:lnTo>
                  <a:lnTo>
                    <a:pt x="1145" y="257"/>
                  </a:lnTo>
                  <a:lnTo>
                    <a:pt x="830" y="140"/>
                  </a:lnTo>
                  <a:lnTo>
                    <a:pt x="561" y="59"/>
                  </a:lnTo>
                  <a:lnTo>
                    <a:pt x="432" y="24"/>
                  </a:lnTo>
                  <a:lnTo>
                    <a:pt x="316" y="12"/>
                  </a:lnTo>
                  <a:lnTo>
                    <a:pt x="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9;p24"/>
            <p:cNvSpPr/>
            <p:nvPr/>
          </p:nvSpPr>
          <p:spPr>
            <a:xfrm>
              <a:off x="3828159" y="1433408"/>
              <a:ext cx="98520" cy="43480"/>
            </a:xfrm>
            <a:custGeom>
              <a:avLst/>
              <a:gdLst/>
              <a:ahLst/>
              <a:cxnLst/>
              <a:rect l="l" t="t" r="r" b="b"/>
              <a:pathLst>
                <a:path w="3469" h="1531" extrusionOk="0">
                  <a:moveTo>
                    <a:pt x="1273" y="0"/>
                  </a:moveTo>
                  <a:lnTo>
                    <a:pt x="1075" y="12"/>
                  </a:lnTo>
                  <a:lnTo>
                    <a:pt x="888" y="47"/>
                  </a:lnTo>
                  <a:lnTo>
                    <a:pt x="724" y="82"/>
                  </a:lnTo>
                  <a:lnTo>
                    <a:pt x="561" y="140"/>
                  </a:lnTo>
                  <a:lnTo>
                    <a:pt x="432" y="199"/>
                  </a:lnTo>
                  <a:lnTo>
                    <a:pt x="304" y="269"/>
                  </a:lnTo>
                  <a:lnTo>
                    <a:pt x="210" y="339"/>
                  </a:lnTo>
                  <a:lnTo>
                    <a:pt x="129" y="409"/>
                  </a:lnTo>
                  <a:lnTo>
                    <a:pt x="59" y="491"/>
                  </a:lnTo>
                  <a:lnTo>
                    <a:pt x="24" y="561"/>
                  </a:lnTo>
                  <a:lnTo>
                    <a:pt x="0" y="631"/>
                  </a:lnTo>
                  <a:lnTo>
                    <a:pt x="12" y="689"/>
                  </a:lnTo>
                  <a:lnTo>
                    <a:pt x="35" y="748"/>
                  </a:lnTo>
                  <a:lnTo>
                    <a:pt x="82" y="794"/>
                  </a:lnTo>
                  <a:lnTo>
                    <a:pt x="140" y="829"/>
                  </a:lnTo>
                  <a:lnTo>
                    <a:pt x="210" y="864"/>
                  </a:lnTo>
                  <a:lnTo>
                    <a:pt x="292" y="888"/>
                  </a:lnTo>
                  <a:lnTo>
                    <a:pt x="479" y="934"/>
                  </a:lnTo>
                  <a:lnTo>
                    <a:pt x="689" y="969"/>
                  </a:lnTo>
                  <a:lnTo>
                    <a:pt x="1180" y="1016"/>
                  </a:lnTo>
                  <a:lnTo>
                    <a:pt x="1448" y="1051"/>
                  </a:lnTo>
                  <a:lnTo>
                    <a:pt x="1717" y="1110"/>
                  </a:lnTo>
                  <a:lnTo>
                    <a:pt x="1974" y="1180"/>
                  </a:lnTo>
                  <a:lnTo>
                    <a:pt x="2231" y="1261"/>
                  </a:lnTo>
                  <a:lnTo>
                    <a:pt x="2698" y="1413"/>
                  </a:lnTo>
                  <a:lnTo>
                    <a:pt x="2908" y="1483"/>
                  </a:lnTo>
                  <a:lnTo>
                    <a:pt x="3095" y="1518"/>
                  </a:lnTo>
                  <a:lnTo>
                    <a:pt x="3177" y="1530"/>
                  </a:lnTo>
                  <a:lnTo>
                    <a:pt x="3247" y="1530"/>
                  </a:lnTo>
                  <a:lnTo>
                    <a:pt x="3317" y="1518"/>
                  </a:lnTo>
                  <a:lnTo>
                    <a:pt x="3387" y="1495"/>
                  </a:lnTo>
                  <a:lnTo>
                    <a:pt x="3434" y="1460"/>
                  </a:lnTo>
                  <a:lnTo>
                    <a:pt x="3457" y="1413"/>
                  </a:lnTo>
                  <a:lnTo>
                    <a:pt x="3469" y="1343"/>
                  </a:lnTo>
                  <a:lnTo>
                    <a:pt x="3469" y="1250"/>
                  </a:lnTo>
                  <a:lnTo>
                    <a:pt x="3446" y="1156"/>
                  </a:lnTo>
                  <a:lnTo>
                    <a:pt x="3399" y="1063"/>
                  </a:lnTo>
                  <a:lnTo>
                    <a:pt x="3340" y="946"/>
                  </a:lnTo>
                  <a:lnTo>
                    <a:pt x="3259" y="841"/>
                  </a:lnTo>
                  <a:lnTo>
                    <a:pt x="3165" y="724"/>
                  </a:lnTo>
                  <a:lnTo>
                    <a:pt x="3048" y="607"/>
                  </a:lnTo>
                  <a:lnTo>
                    <a:pt x="2908" y="502"/>
                  </a:lnTo>
                  <a:lnTo>
                    <a:pt x="2756" y="397"/>
                  </a:lnTo>
                  <a:lnTo>
                    <a:pt x="2581" y="292"/>
                  </a:lnTo>
                  <a:lnTo>
                    <a:pt x="2394" y="210"/>
                  </a:lnTo>
                  <a:lnTo>
                    <a:pt x="2184" y="129"/>
                  </a:lnTo>
                  <a:lnTo>
                    <a:pt x="1951" y="70"/>
                  </a:lnTo>
                  <a:lnTo>
                    <a:pt x="1705" y="23"/>
                  </a:lnTo>
                  <a:lnTo>
                    <a:pt x="1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0;p24"/>
            <p:cNvSpPr/>
            <p:nvPr/>
          </p:nvSpPr>
          <p:spPr>
            <a:xfrm>
              <a:off x="3829465" y="1428750"/>
              <a:ext cx="80628" cy="22578"/>
            </a:xfrm>
            <a:custGeom>
              <a:avLst/>
              <a:gdLst/>
              <a:ahLst/>
              <a:cxnLst/>
              <a:rect l="l" t="t" r="r" b="b"/>
              <a:pathLst>
                <a:path w="2839" h="795" extrusionOk="0">
                  <a:moveTo>
                    <a:pt x="1881" y="1"/>
                  </a:moveTo>
                  <a:lnTo>
                    <a:pt x="1718" y="12"/>
                  </a:lnTo>
                  <a:lnTo>
                    <a:pt x="1531" y="24"/>
                  </a:lnTo>
                  <a:lnTo>
                    <a:pt x="1344" y="59"/>
                  </a:lnTo>
                  <a:lnTo>
                    <a:pt x="1157" y="94"/>
                  </a:lnTo>
                  <a:lnTo>
                    <a:pt x="970" y="129"/>
                  </a:lnTo>
                  <a:lnTo>
                    <a:pt x="807" y="176"/>
                  </a:lnTo>
                  <a:lnTo>
                    <a:pt x="667" y="234"/>
                  </a:lnTo>
                  <a:lnTo>
                    <a:pt x="527" y="293"/>
                  </a:lnTo>
                  <a:lnTo>
                    <a:pt x="410" y="351"/>
                  </a:lnTo>
                  <a:lnTo>
                    <a:pt x="305" y="409"/>
                  </a:lnTo>
                  <a:lnTo>
                    <a:pt x="211" y="468"/>
                  </a:lnTo>
                  <a:lnTo>
                    <a:pt x="141" y="514"/>
                  </a:lnTo>
                  <a:lnTo>
                    <a:pt x="83" y="573"/>
                  </a:lnTo>
                  <a:lnTo>
                    <a:pt x="36" y="631"/>
                  </a:lnTo>
                  <a:lnTo>
                    <a:pt x="13" y="666"/>
                  </a:lnTo>
                  <a:lnTo>
                    <a:pt x="1" y="713"/>
                  </a:lnTo>
                  <a:lnTo>
                    <a:pt x="1" y="748"/>
                  </a:lnTo>
                  <a:lnTo>
                    <a:pt x="24" y="771"/>
                  </a:lnTo>
                  <a:lnTo>
                    <a:pt x="59" y="783"/>
                  </a:lnTo>
                  <a:lnTo>
                    <a:pt x="153" y="795"/>
                  </a:lnTo>
                  <a:lnTo>
                    <a:pt x="281" y="795"/>
                  </a:lnTo>
                  <a:lnTo>
                    <a:pt x="433" y="771"/>
                  </a:lnTo>
                  <a:lnTo>
                    <a:pt x="608" y="736"/>
                  </a:lnTo>
                  <a:lnTo>
                    <a:pt x="994" y="643"/>
                  </a:lnTo>
                  <a:lnTo>
                    <a:pt x="1204" y="596"/>
                  </a:lnTo>
                  <a:lnTo>
                    <a:pt x="1426" y="549"/>
                  </a:lnTo>
                  <a:lnTo>
                    <a:pt x="1648" y="526"/>
                  </a:lnTo>
                  <a:lnTo>
                    <a:pt x="1858" y="503"/>
                  </a:lnTo>
                  <a:lnTo>
                    <a:pt x="2255" y="456"/>
                  </a:lnTo>
                  <a:lnTo>
                    <a:pt x="2430" y="433"/>
                  </a:lnTo>
                  <a:lnTo>
                    <a:pt x="2582" y="409"/>
                  </a:lnTo>
                  <a:lnTo>
                    <a:pt x="2710" y="374"/>
                  </a:lnTo>
                  <a:lnTo>
                    <a:pt x="2804" y="339"/>
                  </a:lnTo>
                  <a:lnTo>
                    <a:pt x="2827" y="304"/>
                  </a:lnTo>
                  <a:lnTo>
                    <a:pt x="2839" y="281"/>
                  </a:lnTo>
                  <a:lnTo>
                    <a:pt x="2827" y="246"/>
                  </a:lnTo>
                  <a:lnTo>
                    <a:pt x="2804" y="211"/>
                  </a:lnTo>
                  <a:lnTo>
                    <a:pt x="2757" y="176"/>
                  </a:lnTo>
                  <a:lnTo>
                    <a:pt x="2699" y="141"/>
                  </a:lnTo>
                  <a:lnTo>
                    <a:pt x="2629" y="106"/>
                  </a:lnTo>
                  <a:lnTo>
                    <a:pt x="2547" y="82"/>
                  </a:lnTo>
                  <a:lnTo>
                    <a:pt x="2442" y="59"/>
                  </a:lnTo>
                  <a:lnTo>
                    <a:pt x="2325" y="36"/>
                  </a:lnTo>
                  <a:lnTo>
                    <a:pt x="2185" y="12"/>
                  </a:lnTo>
                  <a:lnTo>
                    <a:pt x="2045" y="1"/>
                  </a:lnTo>
                  <a:close/>
                </a:path>
              </a:pathLst>
            </a:custGeom>
            <a:solidFill>
              <a:srgbClr val="361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1;p24"/>
            <p:cNvSpPr/>
            <p:nvPr/>
          </p:nvSpPr>
          <p:spPr>
            <a:xfrm>
              <a:off x="3730291" y="1293421"/>
              <a:ext cx="78327" cy="30558"/>
            </a:xfrm>
            <a:custGeom>
              <a:avLst/>
              <a:gdLst/>
              <a:ahLst/>
              <a:cxnLst/>
              <a:rect l="l" t="t" r="r" b="b"/>
              <a:pathLst>
                <a:path w="2758" h="1076" extrusionOk="0">
                  <a:moveTo>
                    <a:pt x="433" y="1"/>
                  </a:moveTo>
                  <a:lnTo>
                    <a:pt x="328" y="12"/>
                  </a:lnTo>
                  <a:lnTo>
                    <a:pt x="235" y="36"/>
                  </a:lnTo>
                  <a:lnTo>
                    <a:pt x="153" y="59"/>
                  </a:lnTo>
                  <a:lnTo>
                    <a:pt x="94" y="82"/>
                  </a:lnTo>
                  <a:lnTo>
                    <a:pt x="48" y="106"/>
                  </a:lnTo>
                  <a:lnTo>
                    <a:pt x="24" y="141"/>
                  </a:lnTo>
                  <a:lnTo>
                    <a:pt x="1" y="164"/>
                  </a:lnTo>
                  <a:lnTo>
                    <a:pt x="13" y="199"/>
                  </a:lnTo>
                  <a:lnTo>
                    <a:pt x="36" y="234"/>
                  </a:lnTo>
                  <a:lnTo>
                    <a:pt x="118" y="293"/>
                  </a:lnTo>
                  <a:lnTo>
                    <a:pt x="235" y="339"/>
                  </a:lnTo>
                  <a:lnTo>
                    <a:pt x="386" y="386"/>
                  </a:lnTo>
                  <a:lnTo>
                    <a:pt x="550" y="433"/>
                  </a:lnTo>
                  <a:lnTo>
                    <a:pt x="935" y="526"/>
                  </a:lnTo>
                  <a:lnTo>
                    <a:pt x="1145" y="585"/>
                  </a:lnTo>
                  <a:lnTo>
                    <a:pt x="1367" y="643"/>
                  </a:lnTo>
                  <a:lnTo>
                    <a:pt x="1578" y="725"/>
                  </a:lnTo>
                  <a:lnTo>
                    <a:pt x="1776" y="795"/>
                  </a:lnTo>
                  <a:lnTo>
                    <a:pt x="2150" y="947"/>
                  </a:lnTo>
                  <a:lnTo>
                    <a:pt x="2313" y="1005"/>
                  </a:lnTo>
                  <a:lnTo>
                    <a:pt x="2454" y="1052"/>
                  </a:lnTo>
                  <a:lnTo>
                    <a:pt x="2582" y="1075"/>
                  </a:lnTo>
                  <a:lnTo>
                    <a:pt x="2687" y="1075"/>
                  </a:lnTo>
                  <a:lnTo>
                    <a:pt x="2722" y="1063"/>
                  </a:lnTo>
                  <a:lnTo>
                    <a:pt x="2745" y="1040"/>
                  </a:lnTo>
                  <a:lnTo>
                    <a:pt x="2757" y="1017"/>
                  </a:lnTo>
                  <a:lnTo>
                    <a:pt x="2745" y="970"/>
                  </a:lnTo>
                  <a:lnTo>
                    <a:pt x="2722" y="923"/>
                  </a:lnTo>
                  <a:lnTo>
                    <a:pt x="2687" y="865"/>
                  </a:lnTo>
                  <a:lnTo>
                    <a:pt x="2640" y="795"/>
                  </a:lnTo>
                  <a:lnTo>
                    <a:pt x="2570" y="736"/>
                  </a:lnTo>
                  <a:lnTo>
                    <a:pt x="2489" y="666"/>
                  </a:lnTo>
                  <a:lnTo>
                    <a:pt x="2395" y="585"/>
                  </a:lnTo>
                  <a:lnTo>
                    <a:pt x="2290" y="514"/>
                  </a:lnTo>
                  <a:lnTo>
                    <a:pt x="2162" y="444"/>
                  </a:lnTo>
                  <a:lnTo>
                    <a:pt x="2021" y="363"/>
                  </a:lnTo>
                  <a:lnTo>
                    <a:pt x="1870" y="293"/>
                  </a:lnTo>
                  <a:lnTo>
                    <a:pt x="1706" y="234"/>
                  </a:lnTo>
                  <a:lnTo>
                    <a:pt x="1519" y="164"/>
                  </a:lnTo>
                  <a:lnTo>
                    <a:pt x="1332" y="106"/>
                  </a:lnTo>
                  <a:lnTo>
                    <a:pt x="1157" y="71"/>
                  </a:lnTo>
                  <a:lnTo>
                    <a:pt x="982" y="36"/>
                  </a:lnTo>
                  <a:lnTo>
                    <a:pt x="830" y="12"/>
                  </a:lnTo>
                  <a:lnTo>
                    <a:pt x="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2;p24"/>
            <p:cNvSpPr/>
            <p:nvPr/>
          </p:nvSpPr>
          <p:spPr>
            <a:xfrm>
              <a:off x="3859002" y="1393931"/>
              <a:ext cx="81281" cy="20590"/>
            </a:xfrm>
            <a:custGeom>
              <a:avLst/>
              <a:gdLst/>
              <a:ahLst/>
              <a:cxnLst/>
              <a:rect l="l" t="t" r="r" b="b"/>
              <a:pathLst>
                <a:path w="2862" h="725" extrusionOk="0">
                  <a:moveTo>
                    <a:pt x="946" y="0"/>
                  </a:moveTo>
                  <a:lnTo>
                    <a:pt x="783" y="12"/>
                  </a:lnTo>
                  <a:lnTo>
                    <a:pt x="643" y="24"/>
                  </a:lnTo>
                  <a:lnTo>
                    <a:pt x="514" y="47"/>
                  </a:lnTo>
                  <a:lnTo>
                    <a:pt x="397" y="70"/>
                  </a:lnTo>
                  <a:lnTo>
                    <a:pt x="292" y="105"/>
                  </a:lnTo>
                  <a:lnTo>
                    <a:pt x="199" y="140"/>
                  </a:lnTo>
                  <a:lnTo>
                    <a:pt x="129" y="175"/>
                  </a:lnTo>
                  <a:lnTo>
                    <a:pt x="70" y="211"/>
                  </a:lnTo>
                  <a:lnTo>
                    <a:pt x="35" y="246"/>
                  </a:lnTo>
                  <a:lnTo>
                    <a:pt x="12" y="281"/>
                  </a:lnTo>
                  <a:lnTo>
                    <a:pt x="0" y="316"/>
                  </a:lnTo>
                  <a:lnTo>
                    <a:pt x="12" y="339"/>
                  </a:lnTo>
                  <a:lnTo>
                    <a:pt x="47" y="374"/>
                  </a:lnTo>
                  <a:lnTo>
                    <a:pt x="141" y="409"/>
                  </a:lnTo>
                  <a:lnTo>
                    <a:pt x="269" y="432"/>
                  </a:lnTo>
                  <a:lnTo>
                    <a:pt x="421" y="456"/>
                  </a:lnTo>
                  <a:lnTo>
                    <a:pt x="596" y="467"/>
                  </a:lnTo>
                  <a:lnTo>
                    <a:pt x="993" y="491"/>
                  </a:lnTo>
                  <a:lnTo>
                    <a:pt x="1203" y="514"/>
                  </a:lnTo>
                  <a:lnTo>
                    <a:pt x="1425" y="526"/>
                  </a:lnTo>
                  <a:lnTo>
                    <a:pt x="1647" y="561"/>
                  </a:lnTo>
                  <a:lnTo>
                    <a:pt x="1857" y="596"/>
                  </a:lnTo>
                  <a:lnTo>
                    <a:pt x="2254" y="678"/>
                  </a:lnTo>
                  <a:lnTo>
                    <a:pt x="2430" y="701"/>
                  </a:lnTo>
                  <a:lnTo>
                    <a:pt x="2581" y="724"/>
                  </a:lnTo>
                  <a:lnTo>
                    <a:pt x="2710" y="724"/>
                  </a:lnTo>
                  <a:lnTo>
                    <a:pt x="2803" y="713"/>
                  </a:lnTo>
                  <a:lnTo>
                    <a:pt x="2838" y="689"/>
                  </a:lnTo>
                  <a:lnTo>
                    <a:pt x="2862" y="666"/>
                  </a:lnTo>
                  <a:lnTo>
                    <a:pt x="2862" y="631"/>
                  </a:lnTo>
                  <a:lnTo>
                    <a:pt x="2850" y="584"/>
                  </a:lnTo>
                  <a:lnTo>
                    <a:pt x="2815" y="549"/>
                  </a:lnTo>
                  <a:lnTo>
                    <a:pt x="2768" y="491"/>
                  </a:lnTo>
                  <a:lnTo>
                    <a:pt x="2710" y="444"/>
                  </a:lnTo>
                  <a:lnTo>
                    <a:pt x="2628" y="386"/>
                  </a:lnTo>
                  <a:lnTo>
                    <a:pt x="2535" y="339"/>
                  </a:lnTo>
                  <a:lnTo>
                    <a:pt x="2430" y="281"/>
                  </a:lnTo>
                  <a:lnTo>
                    <a:pt x="2313" y="234"/>
                  </a:lnTo>
                  <a:lnTo>
                    <a:pt x="2173" y="175"/>
                  </a:lnTo>
                  <a:lnTo>
                    <a:pt x="2021" y="129"/>
                  </a:lnTo>
                  <a:lnTo>
                    <a:pt x="1857" y="94"/>
                  </a:lnTo>
                  <a:lnTo>
                    <a:pt x="1682" y="59"/>
                  </a:lnTo>
                  <a:lnTo>
                    <a:pt x="1484" y="24"/>
                  </a:lnTo>
                  <a:lnTo>
                    <a:pt x="1297" y="12"/>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3;p24"/>
            <p:cNvSpPr/>
            <p:nvPr/>
          </p:nvSpPr>
          <p:spPr>
            <a:xfrm>
              <a:off x="3749859" y="1410517"/>
              <a:ext cx="43821" cy="53420"/>
            </a:xfrm>
            <a:custGeom>
              <a:avLst/>
              <a:gdLst/>
              <a:ahLst/>
              <a:cxnLst/>
              <a:rect l="l" t="t" r="r" b="b"/>
              <a:pathLst>
                <a:path w="1543" h="1881" extrusionOk="0">
                  <a:moveTo>
                    <a:pt x="1543" y="0"/>
                  </a:moveTo>
                  <a:lnTo>
                    <a:pt x="1519" y="24"/>
                  </a:lnTo>
                  <a:lnTo>
                    <a:pt x="1461" y="82"/>
                  </a:lnTo>
                  <a:lnTo>
                    <a:pt x="1251" y="257"/>
                  </a:lnTo>
                  <a:lnTo>
                    <a:pt x="970" y="491"/>
                  </a:lnTo>
                  <a:lnTo>
                    <a:pt x="655" y="771"/>
                  </a:lnTo>
                  <a:lnTo>
                    <a:pt x="503" y="923"/>
                  </a:lnTo>
                  <a:lnTo>
                    <a:pt x="363" y="1075"/>
                  </a:lnTo>
                  <a:lnTo>
                    <a:pt x="235" y="1227"/>
                  </a:lnTo>
                  <a:lnTo>
                    <a:pt x="129" y="1367"/>
                  </a:lnTo>
                  <a:lnTo>
                    <a:pt x="48" y="1495"/>
                  </a:lnTo>
                  <a:lnTo>
                    <a:pt x="24" y="1565"/>
                  </a:lnTo>
                  <a:lnTo>
                    <a:pt x="13" y="1624"/>
                  </a:lnTo>
                  <a:lnTo>
                    <a:pt x="1" y="1682"/>
                  </a:lnTo>
                  <a:lnTo>
                    <a:pt x="13" y="1729"/>
                  </a:lnTo>
                  <a:lnTo>
                    <a:pt x="24" y="1775"/>
                  </a:lnTo>
                  <a:lnTo>
                    <a:pt x="48" y="1822"/>
                  </a:lnTo>
                  <a:lnTo>
                    <a:pt x="83" y="1857"/>
                  </a:lnTo>
                  <a:lnTo>
                    <a:pt x="129" y="1869"/>
                  </a:lnTo>
                  <a:lnTo>
                    <a:pt x="176" y="1881"/>
                  </a:lnTo>
                  <a:lnTo>
                    <a:pt x="223" y="1869"/>
                  </a:lnTo>
                  <a:lnTo>
                    <a:pt x="270" y="1857"/>
                  </a:lnTo>
                  <a:lnTo>
                    <a:pt x="316" y="1822"/>
                  </a:lnTo>
                  <a:lnTo>
                    <a:pt x="433" y="1729"/>
                  </a:lnTo>
                  <a:lnTo>
                    <a:pt x="550" y="1612"/>
                  </a:lnTo>
                  <a:lnTo>
                    <a:pt x="678" y="1460"/>
                  </a:lnTo>
                  <a:lnTo>
                    <a:pt x="807" y="1285"/>
                  </a:lnTo>
                  <a:lnTo>
                    <a:pt x="924" y="1110"/>
                  </a:lnTo>
                  <a:lnTo>
                    <a:pt x="1157" y="736"/>
                  </a:lnTo>
                  <a:lnTo>
                    <a:pt x="1356" y="409"/>
                  </a:lnTo>
                  <a:lnTo>
                    <a:pt x="1531" y="70"/>
                  </a:lnTo>
                  <a:lnTo>
                    <a:pt x="1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4;p24"/>
            <p:cNvSpPr/>
            <p:nvPr/>
          </p:nvSpPr>
          <p:spPr>
            <a:xfrm>
              <a:off x="2720965" y="1582993"/>
              <a:ext cx="306834" cy="883609"/>
            </a:xfrm>
            <a:custGeom>
              <a:avLst/>
              <a:gdLst/>
              <a:ahLst/>
              <a:cxnLst/>
              <a:rect l="l" t="t" r="r" b="b"/>
              <a:pathLst>
                <a:path w="10804" h="31113" extrusionOk="0">
                  <a:moveTo>
                    <a:pt x="10325" y="0"/>
                  </a:moveTo>
                  <a:lnTo>
                    <a:pt x="10232" y="24"/>
                  </a:lnTo>
                  <a:lnTo>
                    <a:pt x="10161" y="47"/>
                  </a:lnTo>
                  <a:lnTo>
                    <a:pt x="10080" y="94"/>
                  </a:lnTo>
                  <a:lnTo>
                    <a:pt x="10021" y="152"/>
                  </a:lnTo>
                  <a:lnTo>
                    <a:pt x="9963" y="234"/>
                  </a:lnTo>
                  <a:lnTo>
                    <a:pt x="9928" y="316"/>
                  </a:lnTo>
                  <a:lnTo>
                    <a:pt x="24" y="30517"/>
                  </a:lnTo>
                  <a:lnTo>
                    <a:pt x="1" y="30611"/>
                  </a:lnTo>
                  <a:lnTo>
                    <a:pt x="1" y="30693"/>
                  </a:lnTo>
                  <a:lnTo>
                    <a:pt x="24" y="30786"/>
                  </a:lnTo>
                  <a:lnTo>
                    <a:pt x="47" y="30856"/>
                  </a:lnTo>
                  <a:lnTo>
                    <a:pt x="94" y="30938"/>
                  </a:lnTo>
                  <a:lnTo>
                    <a:pt x="153" y="30996"/>
                  </a:lnTo>
                  <a:lnTo>
                    <a:pt x="234" y="31055"/>
                  </a:lnTo>
                  <a:lnTo>
                    <a:pt x="316" y="31090"/>
                  </a:lnTo>
                  <a:lnTo>
                    <a:pt x="398" y="31101"/>
                  </a:lnTo>
                  <a:lnTo>
                    <a:pt x="491" y="31113"/>
                  </a:lnTo>
                  <a:lnTo>
                    <a:pt x="573" y="31090"/>
                  </a:lnTo>
                  <a:lnTo>
                    <a:pt x="655" y="31055"/>
                  </a:lnTo>
                  <a:lnTo>
                    <a:pt x="725" y="31020"/>
                  </a:lnTo>
                  <a:lnTo>
                    <a:pt x="795" y="30949"/>
                  </a:lnTo>
                  <a:lnTo>
                    <a:pt x="842" y="30879"/>
                  </a:lnTo>
                  <a:lnTo>
                    <a:pt x="877" y="30798"/>
                  </a:lnTo>
                  <a:lnTo>
                    <a:pt x="10792" y="596"/>
                  </a:lnTo>
                  <a:lnTo>
                    <a:pt x="10804" y="502"/>
                  </a:lnTo>
                  <a:lnTo>
                    <a:pt x="10804" y="421"/>
                  </a:lnTo>
                  <a:lnTo>
                    <a:pt x="10792" y="327"/>
                  </a:lnTo>
                  <a:lnTo>
                    <a:pt x="10757" y="246"/>
                  </a:lnTo>
                  <a:lnTo>
                    <a:pt x="10710" y="175"/>
                  </a:lnTo>
                  <a:lnTo>
                    <a:pt x="10652" y="117"/>
                  </a:lnTo>
                  <a:lnTo>
                    <a:pt x="10582" y="59"/>
                  </a:lnTo>
                  <a:lnTo>
                    <a:pt x="10500" y="24"/>
                  </a:lnTo>
                  <a:lnTo>
                    <a:pt x="10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5;p24"/>
            <p:cNvSpPr/>
            <p:nvPr/>
          </p:nvSpPr>
          <p:spPr>
            <a:xfrm>
              <a:off x="2868563" y="1223755"/>
              <a:ext cx="398395" cy="509837"/>
            </a:xfrm>
            <a:custGeom>
              <a:avLst/>
              <a:gdLst/>
              <a:ahLst/>
              <a:cxnLst/>
              <a:rect l="l" t="t" r="r" b="b"/>
              <a:pathLst>
                <a:path w="14028" h="17952" extrusionOk="0">
                  <a:moveTo>
                    <a:pt x="5805" y="1"/>
                  </a:moveTo>
                  <a:lnTo>
                    <a:pt x="5525" y="13"/>
                  </a:lnTo>
                  <a:lnTo>
                    <a:pt x="5256" y="24"/>
                  </a:lnTo>
                  <a:lnTo>
                    <a:pt x="4988" y="71"/>
                  </a:lnTo>
                  <a:lnTo>
                    <a:pt x="4719" y="129"/>
                  </a:lnTo>
                  <a:lnTo>
                    <a:pt x="4462" y="200"/>
                  </a:lnTo>
                  <a:lnTo>
                    <a:pt x="4205" y="305"/>
                  </a:lnTo>
                  <a:lnTo>
                    <a:pt x="3960" y="421"/>
                  </a:lnTo>
                  <a:lnTo>
                    <a:pt x="3703" y="562"/>
                  </a:lnTo>
                  <a:lnTo>
                    <a:pt x="3470" y="725"/>
                  </a:lnTo>
                  <a:lnTo>
                    <a:pt x="3224" y="924"/>
                  </a:lnTo>
                  <a:lnTo>
                    <a:pt x="3002" y="1134"/>
                  </a:lnTo>
                  <a:lnTo>
                    <a:pt x="2769" y="1379"/>
                  </a:lnTo>
                  <a:lnTo>
                    <a:pt x="2547" y="1648"/>
                  </a:lnTo>
                  <a:lnTo>
                    <a:pt x="2325" y="1951"/>
                  </a:lnTo>
                  <a:lnTo>
                    <a:pt x="2115" y="2290"/>
                  </a:lnTo>
                  <a:lnTo>
                    <a:pt x="1905" y="2652"/>
                  </a:lnTo>
                  <a:lnTo>
                    <a:pt x="1694" y="3049"/>
                  </a:lnTo>
                  <a:lnTo>
                    <a:pt x="1496" y="3481"/>
                  </a:lnTo>
                  <a:lnTo>
                    <a:pt x="1309" y="3937"/>
                  </a:lnTo>
                  <a:lnTo>
                    <a:pt x="1110" y="4439"/>
                  </a:lnTo>
                  <a:lnTo>
                    <a:pt x="935" y="4976"/>
                  </a:lnTo>
                  <a:lnTo>
                    <a:pt x="760" y="5537"/>
                  </a:lnTo>
                  <a:lnTo>
                    <a:pt x="597" y="6086"/>
                  </a:lnTo>
                  <a:lnTo>
                    <a:pt x="468" y="6635"/>
                  </a:lnTo>
                  <a:lnTo>
                    <a:pt x="351" y="7184"/>
                  </a:lnTo>
                  <a:lnTo>
                    <a:pt x="246" y="7732"/>
                  </a:lnTo>
                  <a:lnTo>
                    <a:pt x="164" y="8270"/>
                  </a:lnTo>
                  <a:lnTo>
                    <a:pt x="94" y="8795"/>
                  </a:lnTo>
                  <a:lnTo>
                    <a:pt x="48" y="9321"/>
                  </a:lnTo>
                  <a:lnTo>
                    <a:pt x="13" y="9835"/>
                  </a:lnTo>
                  <a:lnTo>
                    <a:pt x="1" y="10349"/>
                  </a:lnTo>
                  <a:lnTo>
                    <a:pt x="1" y="10839"/>
                  </a:lnTo>
                  <a:lnTo>
                    <a:pt x="24" y="11330"/>
                  </a:lnTo>
                  <a:lnTo>
                    <a:pt x="59" y="11808"/>
                  </a:lnTo>
                  <a:lnTo>
                    <a:pt x="106" y="12276"/>
                  </a:lnTo>
                  <a:lnTo>
                    <a:pt x="176" y="12731"/>
                  </a:lnTo>
                  <a:lnTo>
                    <a:pt x="258" y="13175"/>
                  </a:lnTo>
                  <a:lnTo>
                    <a:pt x="363" y="13595"/>
                  </a:lnTo>
                  <a:lnTo>
                    <a:pt x="480" y="14016"/>
                  </a:lnTo>
                  <a:lnTo>
                    <a:pt x="608" y="14401"/>
                  </a:lnTo>
                  <a:lnTo>
                    <a:pt x="760" y="14787"/>
                  </a:lnTo>
                  <a:lnTo>
                    <a:pt x="912" y="15149"/>
                  </a:lnTo>
                  <a:lnTo>
                    <a:pt x="1087" y="15487"/>
                  </a:lnTo>
                  <a:lnTo>
                    <a:pt x="1286" y="15814"/>
                  </a:lnTo>
                  <a:lnTo>
                    <a:pt x="1484" y="16118"/>
                  </a:lnTo>
                  <a:lnTo>
                    <a:pt x="1706" y="16410"/>
                  </a:lnTo>
                  <a:lnTo>
                    <a:pt x="1940" y="16667"/>
                  </a:lnTo>
                  <a:lnTo>
                    <a:pt x="2185" y="16912"/>
                  </a:lnTo>
                  <a:lnTo>
                    <a:pt x="2453" y="17134"/>
                  </a:lnTo>
                  <a:lnTo>
                    <a:pt x="2722" y="17333"/>
                  </a:lnTo>
                  <a:lnTo>
                    <a:pt x="2874" y="17414"/>
                  </a:lnTo>
                  <a:lnTo>
                    <a:pt x="3014" y="17496"/>
                  </a:lnTo>
                  <a:lnTo>
                    <a:pt x="3166" y="17578"/>
                  </a:lnTo>
                  <a:lnTo>
                    <a:pt x="3318" y="17648"/>
                  </a:lnTo>
                  <a:lnTo>
                    <a:pt x="3470" y="17706"/>
                  </a:lnTo>
                  <a:lnTo>
                    <a:pt x="3633" y="17765"/>
                  </a:lnTo>
                  <a:lnTo>
                    <a:pt x="3797" y="17811"/>
                  </a:lnTo>
                  <a:lnTo>
                    <a:pt x="3960" y="17858"/>
                  </a:lnTo>
                  <a:lnTo>
                    <a:pt x="4124" y="17893"/>
                  </a:lnTo>
                  <a:lnTo>
                    <a:pt x="4287" y="17916"/>
                  </a:lnTo>
                  <a:lnTo>
                    <a:pt x="4451" y="17940"/>
                  </a:lnTo>
                  <a:lnTo>
                    <a:pt x="4626" y="17952"/>
                  </a:lnTo>
                  <a:lnTo>
                    <a:pt x="4964" y="17952"/>
                  </a:lnTo>
                  <a:lnTo>
                    <a:pt x="5303" y="17940"/>
                  </a:lnTo>
                  <a:lnTo>
                    <a:pt x="5642" y="17881"/>
                  </a:lnTo>
                  <a:lnTo>
                    <a:pt x="5992" y="17811"/>
                  </a:lnTo>
                  <a:lnTo>
                    <a:pt x="6331" y="17718"/>
                  </a:lnTo>
                  <a:lnTo>
                    <a:pt x="6681" y="17589"/>
                  </a:lnTo>
                  <a:lnTo>
                    <a:pt x="7032" y="17438"/>
                  </a:lnTo>
                  <a:lnTo>
                    <a:pt x="7370" y="17262"/>
                  </a:lnTo>
                  <a:lnTo>
                    <a:pt x="7721" y="17064"/>
                  </a:lnTo>
                  <a:lnTo>
                    <a:pt x="8059" y="16854"/>
                  </a:lnTo>
                  <a:lnTo>
                    <a:pt x="8398" y="16608"/>
                  </a:lnTo>
                  <a:lnTo>
                    <a:pt x="8737" y="16340"/>
                  </a:lnTo>
                  <a:lnTo>
                    <a:pt x="9075" y="16060"/>
                  </a:lnTo>
                  <a:lnTo>
                    <a:pt x="9402" y="15756"/>
                  </a:lnTo>
                  <a:lnTo>
                    <a:pt x="9718" y="15429"/>
                  </a:lnTo>
                  <a:lnTo>
                    <a:pt x="10045" y="15090"/>
                  </a:lnTo>
                  <a:lnTo>
                    <a:pt x="10348" y="14716"/>
                  </a:lnTo>
                  <a:lnTo>
                    <a:pt x="10652" y="14343"/>
                  </a:lnTo>
                  <a:lnTo>
                    <a:pt x="10956" y="13934"/>
                  </a:lnTo>
                  <a:lnTo>
                    <a:pt x="11248" y="13514"/>
                  </a:lnTo>
                  <a:lnTo>
                    <a:pt x="11528" y="13081"/>
                  </a:lnTo>
                  <a:lnTo>
                    <a:pt x="11797" y="12638"/>
                  </a:lnTo>
                  <a:lnTo>
                    <a:pt x="12054" y="12170"/>
                  </a:lnTo>
                  <a:lnTo>
                    <a:pt x="12311" y="11680"/>
                  </a:lnTo>
                  <a:lnTo>
                    <a:pt x="12544" y="11189"/>
                  </a:lnTo>
                  <a:lnTo>
                    <a:pt x="12778" y="10676"/>
                  </a:lnTo>
                  <a:lnTo>
                    <a:pt x="12988" y="10150"/>
                  </a:lnTo>
                  <a:lnTo>
                    <a:pt x="13198" y="9613"/>
                  </a:lnTo>
                  <a:lnTo>
                    <a:pt x="13385" y="9064"/>
                  </a:lnTo>
                  <a:lnTo>
                    <a:pt x="13549" y="8527"/>
                  </a:lnTo>
                  <a:lnTo>
                    <a:pt x="13700" y="8001"/>
                  </a:lnTo>
                  <a:lnTo>
                    <a:pt x="13805" y="7511"/>
                  </a:lnTo>
                  <a:lnTo>
                    <a:pt x="13899" y="7043"/>
                  </a:lnTo>
                  <a:lnTo>
                    <a:pt x="13969" y="6611"/>
                  </a:lnTo>
                  <a:lnTo>
                    <a:pt x="14004" y="6191"/>
                  </a:lnTo>
                  <a:lnTo>
                    <a:pt x="14027" y="5794"/>
                  </a:lnTo>
                  <a:lnTo>
                    <a:pt x="14027" y="5420"/>
                  </a:lnTo>
                  <a:lnTo>
                    <a:pt x="13992" y="5058"/>
                  </a:lnTo>
                  <a:lnTo>
                    <a:pt x="13946" y="4731"/>
                  </a:lnTo>
                  <a:lnTo>
                    <a:pt x="13887" y="4416"/>
                  </a:lnTo>
                  <a:lnTo>
                    <a:pt x="13794" y="4112"/>
                  </a:lnTo>
                  <a:lnTo>
                    <a:pt x="13689" y="3832"/>
                  </a:lnTo>
                  <a:lnTo>
                    <a:pt x="13560" y="3575"/>
                  </a:lnTo>
                  <a:lnTo>
                    <a:pt x="13420" y="3329"/>
                  </a:lnTo>
                  <a:lnTo>
                    <a:pt x="13268" y="3096"/>
                  </a:lnTo>
                  <a:lnTo>
                    <a:pt x="13093" y="2874"/>
                  </a:lnTo>
                  <a:lnTo>
                    <a:pt x="12906" y="2664"/>
                  </a:lnTo>
                  <a:lnTo>
                    <a:pt x="12708" y="2477"/>
                  </a:lnTo>
                  <a:lnTo>
                    <a:pt x="12486" y="2290"/>
                  </a:lnTo>
                  <a:lnTo>
                    <a:pt x="12264" y="2127"/>
                  </a:lnTo>
                  <a:lnTo>
                    <a:pt x="12019" y="1963"/>
                  </a:lnTo>
                  <a:lnTo>
                    <a:pt x="11762" y="1811"/>
                  </a:lnTo>
                  <a:lnTo>
                    <a:pt x="11505" y="1671"/>
                  </a:lnTo>
                  <a:lnTo>
                    <a:pt x="11236" y="1531"/>
                  </a:lnTo>
                  <a:lnTo>
                    <a:pt x="10956" y="1402"/>
                  </a:lnTo>
                  <a:lnTo>
                    <a:pt x="10664" y="1274"/>
                  </a:lnTo>
                  <a:lnTo>
                    <a:pt x="10360" y="1157"/>
                  </a:lnTo>
                  <a:lnTo>
                    <a:pt x="9753" y="935"/>
                  </a:lnTo>
                  <a:lnTo>
                    <a:pt x="9111" y="725"/>
                  </a:lnTo>
                  <a:lnTo>
                    <a:pt x="8480" y="515"/>
                  </a:lnTo>
                  <a:lnTo>
                    <a:pt x="7849" y="340"/>
                  </a:lnTo>
                  <a:lnTo>
                    <a:pt x="7546" y="258"/>
                  </a:lnTo>
                  <a:lnTo>
                    <a:pt x="7242" y="188"/>
                  </a:lnTo>
                  <a:lnTo>
                    <a:pt x="6950" y="129"/>
                  </a:lnTo>
                  <a:lnTo>
                    <a:pt x="6658" y="71"/>
                  </a:lnTo>
                  <a:lnTo>
                    <a:pt x="6366" y="36"/>
                  </a:lnTo>
                  <a:lnTo>
                    <a:pt x="6086" y="13"/>
                  </a:lnTo>
                  <a:lnTo>
                    <a:pt x="5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6;p24"/>
            <p:cNvSpPr/>
            <p:nvPr/>
          </p:nvSpPr>
          <p:spPr>
            <a:xfrm>
              <a:off x="2927295" y="1271212"/>
              <a:ext cx="339664" cy="462380"/>
            </a:xfrm>
            <a:custGeom>
              <a:avLst/>
              <a:gdLst/>
              <a:ahLst/>
              <a:cxnLst/>
              <a:rect l="l" t="t" r="r" b="b"/>
              <a:pathLst>
                <a:path w="11960" h="16281" extrusionOk="0">
                  <a:moveTo>
                    <a:pt x="9448" y="0"/>
                  </a:moveTo>
                  <a:lnTo>
                    <a:pt x="9378" y="596"/>
                  </a:lnTo>
                  <a:lnTo>
                    <a:pt x="9285" y="1191"/>
                  </a:lnTo>
                  <a:lnTo>
                    <a:pt x="9191" y="1775"/>
                  </a:lnTo>
                  <a:lnTo>
                    <a:pt x="9063" y="2359"/>
                  </a:lnTo>
                  <a:lnTo>
                    <a:pt x="8935" y="2931"/>
                  </a:lnTo>
                  <a:lnTo>
                    <a:pt x="8783" y="3504"/>
                  </a:lnTo>
                  <a:lnTo>
                    <a:pt x="8608" y="4076"/>
                  </a:lnTo>
                  <a:lnTo>
                    <a:pt x="8432" y="4637"/>
                  </a:lnTo>
                  <a:lnTo>
                    <a:pt x="8234" y="5186"/>
                  </a:lnTo>
                  <a:lnTo>
                    <a:pt x="8024" y="5734"/>
                  </a:lnTo>
                  <a:lnTo>
                    <a:pt x="7790" y="6272"/>
                  </a:lnTo>
                  <a:lnTo>
                    <a:pt x="7556" y="6797"/>
                  </a:lnTo>
                  <a:lnTo>
                    <a:pt x="7299" y="7323"/>
                  </a:lnTo>
                  <a:lnTo>
                    <a:pt x="7031" y="7837"/>
                  </a:lnTo>
                  <a:lnTo>
                    <a:pt x="6751" y="8339"/>
                  </a:lnTo>
                  <a:lnTo>
                    <a:pt x="6459" y="8829"/>
                  </a:lnTo>
                  <a:lnTo>
                    <a:pt x="6143" y="9320"/>
                  </a:lnTo>
                  <a:lnTo>
                    <a:pt x="5816" y="9799"/>
                  </a:lnTo>
                  <a:lnTo>
                    <a:pt x="5489" y="10254"/>
                  </a:lnTo>
                  <a:lnTo>
                    <a:pt x="5139" y="10710"/>
                  </a:lnTo>
                  <a:lnTo>
                    <a:pt x="4777" y="11153"/>
                  </a:lnTo>
                  <a:lnTo>
                    <a:pt x="4403" y="11586"/>
                  </a:lnTo>
                  <a:lnTo>
                    <a:pt x="4018" y="12006"/>
                  </a:lnTo>
                  <a:lnTo>
                    <a:pt x="3621" y="12403"/>
                  </a:lnTo>
                  <a:lnTo>
                    <a:pt x="3200" y="12800"/>
                  </a:lnTo>
                  <a:lnTo>
                    <a:pt x="2780" y="13174"/>
                  </a:lnTo>
                  <a:lnTo>
                    <a:pt x="2348" y="13536"/>
                  </a:lnTo>
                  <a:lnTo>
                    <a:pt x="1904" y="13886"/>
                  </a:lnTo>
                  <a:lnTo>
                    <a:pt x="1448" y="14225"/>
                  </a:lnTo>
                  <a:lnTo>
                    <a:pt x="981" y="14540"/>
                  </a:lnTo>
                  <a:lnTo>
                    <a:pt x="491" y="14844"/>
                  </a:lnTo>
                  <a:lnTo>
                    <a:pt x="0" y="15124"/>
                  </a:lnTo>
                  <a:lnTo>
                    <a:pt x="175" y="15288"/>
                  </a:lnTo>
                  <a:lnTo>
                    <a:pt x="362" y="15440"/>
                  </a:lnTo>
                  <a:lnTo>
                    <a:pt x="549" y="15580"/>
                  </a:lnTo>
                  <a:lnTo>
                    <a:pt x="736" y="15708"/>
                  </a:lnTo>
                  <a:lnTo>
                    <a:pt x="934" y="15813"/>
                  </a:lnTo>
                  <a:lnTo>
                    <a:pt x="1133" y="15918"/>
                  </a:lnTo>
                  <a:lnTo>
                    <a:pt x="1355" y="16012"/>
                  </a:lnTo>
                  <a:lnTo>
                    <a:pt x="1565" y="16094"/>
                  </a:lnTo>
                  <a:lnTo>
                    <a:pt x="1729" y="16140"/>
                  </a:lnTo>
                  <a:lnTo>
                    <a:pt x="1892" y="16187"/>
                  </a:lnTo>
                  <a:lnTo>
                    <a:pt x="2056" y="16222"/>
                  </a:lnTo>
                  <a:lnTo>
                    <a:pt x="2219" y="16245"/>
                  </a:lnTo>
                  <a:lnTo>
                    <a:pt x="2383" y="16269"/>
                  </a:lnTo>
                  <a:lnTo>
                    <a:pt x="2558" y="16281"/>
                  </a:lnTo>
                  <a:lnTo>
                    <a:pt x="2896" y="16281"/>
                  </a:lnTo>
                  <a:lnTo>
                    <a:pt x="3235" y="16269"/>
                  </a:lnTo>
                  <a:lnTo>
                    <a:pt x="3574" y="16210"/>
                  </a:lnTo>
                  <a:lnTo>
                    <a:pt x="3924" y="16140"/>
                  </a:lnTo>
                  <a:lnTo>
                    <a:pt x="4263" y="16047"/>
                  </a:lnTo>
                  <a:lnTo>
                    <a:pt x="4613" y="15918"/>
                  </a:lnTo>
                  <a:lnTo>
                    <a:pt x="4964" y="15767"/>
                  </a:lnTo>
                  <a:lnTo>
                    <a:pt x="5302" y="15591"/>
                  </a:lnTo>
                  <a:lnTo>
                    <a:pt x="5653" y="15393"/>
                  </a:lnTo>
                  <a:lnTo>
                    <a:pt x="5991" y="15183"/>
                  </a:lnTo>
                  <a:lnTo>
                    <a:pt x="6330" y="14937"/>
                  </a:lnTo>
                  <a:lnTo>
                    <a:pt x="6669" y="14669"/>
                  </a:lnTo>
                  <a:lnTo>
                    <a:pt x="7007" y="14389"/>
                  </a:lnTo>
                  <a:lnTo>
                    <a:pt x="7334" y="14085"/>
                  </a:lnTo>
                  <a:lnTo>
                    <a:pt x="7650" y="13758"/>
                  </a:lnTo>
                  <a:lnTo>
                    <a:pt x="7977" y="13419"/>
                  </a:lnTo>
                  <a:lnTo>
                    <a:pt x="8280" y="13045"/>
                  </a:lnTo>
                  <a:lnTo>
                    <a:pt x="8584" y="12672"/>
                  </a:lnTo>
                  <a:lnTo>
                    <a:pt x="8888" y="12263"/>
                  </a:lnTo>
                  <a:lnTo>
                    <a:pt x="9180" y="11843"/>
                  </a:lnTo>
                  <a:lnTo>
                    <a:pt x="9460" y="11410"/>
                  </a:lnTo>
                  <a:lnTo>
                    <a:pt x="9729" y="10967"/>
                  </a:lnTo>
                  <a:lnTo>
                    <a:pt x="9986" y="10499"/>
                  </a:lnTo>
                  <a:lnTo>
                    <a:pt x="10243" y="10009"/>
                  </a:lnTo>
                  <a:lnTo>
                    <a:pt x="10476" y="9518"/>
                  </a:lnTo>
                  <a:lnTo>
                    <a:pt x="10710" y="9005"/>
                  </a:lnTo>
                  <a:lnTo>
                    <a:pt x="10920" y="8479"/>
                  </a:lnTo>
                  <a:lnTo>
                    <a:pt x="11130" y="7942"/>
                  </a:lnTo>
                  <a:lnTo>
                    <a:pt x="11317" y="7393"/>
                  </a:lnTo>
                  <a:lnTo>
                    <a:pt x="11445" y="6984"/>
                  </a:lnTo>
                  <a:lnTo>
                    <a:pt x="11562" y="6587"/>
                  </a:lnTo>
                  <a:lnTo>
                    <a:pt x="11656" y="6213"/>
                  </a:lnTo>
                  <a:lnTo>
                    <a:pt x="11737" y="5851"/>
                  </a:lnTo>
                  <a:lnTo>
                    <a:pt x="11808" y="5501"/>
                  </a:lnTo>
                  <a:lnTo>
                    <a:pt x="11866" y="5162"/>
                  </a:lnTo>
                  <a:lnTo>
                    <a:pt x="11913" y="4835"/>
                  </a:lnTo>
                  <a:lnTo>
                    <a:pt x="11936" y="4520"/>
                  </a:lnTo>
                  <a:lnTo>
                    <a:pt x="11959" y="4228"/>
                  </a:lnTo>
                  <a:lnTo>
                    <a:pt x="11959" y="3936"/>
                  </a:lnTo>
                  <a:lnTo>
                    <a:pt x="11948" y="3667"/>
                  </a:lnTo>
                  <a:lnTo>
                    <a:pt x="11924" y="3399"/>
                  </a:lnTo>
                  <a:lnTo>
                    <a:pt x="11901" y="3142"/>
                  </a:lnTo>
                  <a:lnTo>
                    <a:pt x="11854" y="2908"/>
                  </a:lnTo>
                  <a:lnTo>
                    <a:pt x="11796" y="2675"/>
                  </a:lnTo>
                  <a:lnTo>
                    <a:pt x="11726" y="2453"/>
                  </a:lnTo>
                  <a:lnTo>
                    <a:pt x="11656" y="2242"/>
                  </a:lnTo>
                  <a:lnTo>
                    <a:pt x="11562" y="2044"/>
                  </a:lnTo>
                  <a:lnTo>
                    <a:pt x="11469" y="1845"/>
                  </a:lnTo>
                  <a:lnTo>
                    <a:pt x="11364" y="1658"/>
                  </a:lnTo>
                  <a:lnTo>
                    <a:pt x="11247" y="1483"/>
                  </a:lnTo>
                  <a:lnTo>
                    <a:pt x="11118" y="1320"/>
                  </a:lnTo>
                  <a:lnTo>
                    <a:pt x="10990" y="1156"/>
                  </a:lnTo>
                  <a:lnTo>
                    <a:pt x="10850" y="1004"/>
                  </a:lnTo>
                  <a:lnTo>
                    <a:pt x="10698" y="864"/>
                  </a:lnTo>
                  <a:lnTo>
                    <a:pt x="10535" y="724"/>
                  </a:lnTo>
                  <a:lnTo>
                    <a:pt x="10371" y="584"/>
                  </a:lnTo>
                  <a:lnTo>
                    <a:pt x="10208" y="456"/>
                  </a:lnTo>
                  <a:lnTo>
                    <a:pt x="10021" y="339"/>
                  </a:lnTo>
                  <a:lnTo>
                    <a:pt x="9845" y="222"/>
                  </a:lnTo>
                  <a:lnTo>
                    <a:pt x="9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7;p24"/>
            <p:cNvSpPr/>
            <p:nvPr/>
          </p:nvSpPr>
          <p:spPr>
            <a:xfrm>
              <a:off x="2923291" y="1393590"/>
              <a:ext cx="101530" cy="68359"/>
            </a:xfrm>
            <a:custGeom>
              <a:avLst/>
              <a:gdLst/>
              <a:ahLst/>
              <a:cxnLst/>
              <a:rect l="l" t="t" r="r" b="b"/>
              <a:pathLst>
                <a:path w="3575" h="2407" extrusionOk="0">
                  <a:moveTo>
                    <a:pt x="1449" y="1"/>
                  </a:moveTo>
                  <a:lnTo>
                    <a:pt x="1274" y="12"/>
                  </a:lnTo>
                  <a:lnTo>
                    <a:pt x="1110" y="36"/>
                  </a:lnTo>
                  <a:lnTo>
                    <a:pt x="959" y="71"/>
                  </a:lnTo>
                  <a:lnTo>
                    <a:pt x="807" y="117"/>
                  </a:lnTo>
                  <a:lnTo>
                    <a:pt x="667" y="176"/>
                  </a:lnTo>
                  <a:lnTo>
                    <a:pt x="538" y="234"/>
                  </a:lnTo>
                  <a:lnTo>
                    <a:pt x="421" y="304"/>
                  </a:lnTo>
                  <a:lnTo>
                    <a:pt x="316" y="386"/>
                  </a:lnTo>
                  <a:lnTo>
                    <a:pt x="223" y="479"/>
                  </a:lnTo>
                  <a:lnTo>
                    <a:pt x="153" y="573"/>
                  </a:lnTo>
                  <a:lnTo>
                    <a:pt x="83" y="678"/>
                  </a:lnTo>
                  <a:lnTo>
                    <a:pt x="36" y="795"/>
                  </a:lnTo>
                  <a:lnTo>
                    <a:pt x="13" y="912"/>
                  </a:lnTo>
                  <a:lnTo>
                    <a:pt x="1" y="1028"/>
                  </a:lnTo>
                  <a:lnTo>
                    <a:pt x="13" y="1157"/>
                  </a:lnTo>
                  <a:lnTo>
                    <a:pt x="36" y="1274"/>
                  </a:lnTo>
                  <a:lnTo>
                    <a:pt x="71" y="1390"/>
                  </a:lnTo>
                  <a:lnTo>
                    <a:pt x="129" y="1507"/>
                  </a:lnTo>
                  <a:lnTo>
                    <a:pt x="211" y="1612"/>
                  </a:lnTo>
                  <a:lnTo>
                    <a:pt x="293" y="1717"/>
                  </a:lnTo>
                  <a:lnTo>
                    <a:pt x="398" y="1823"/>
                  </a:lnTo>
                  <a:lnTo>
                    <a:pt x="503" y="1916"/>
                  </a:lnTo>
                  <a:lnTo>
                    <a:pt x="632" y="2009"/>
                  </a:lnTo>
                  <a:lnTo>
                    <a:pt x="772" y="2091"/>
                  </a:lnTo>
                  <a:lnTo>
                    <a:pt x="912" y="2173"/>
                  </a:lnTo>
                  <a:lnTo>
                    <a:pt x="1075" y="2231"/>
                  </a:lnTo>
                  <a:lnTo>
                    <a:pt x="1239" y="2290"/>
                  </a:lnTo>
                  <a:lnTo>
                    <a:pt x="1414" y="2336"/>
                  </a:lnTo>
                  <a:lnTo>
                    <a:pt x="1589" y="2371"/>
                  </a:lnTo>
                  <a:lnTo>
                    <a:pt x="1776" y="2395"/>
                  </a:lnTo>
                  <a:lnTo>
                    <a:pt x="1951" y="2406"/>
                  </a:lnTo>
                  <a:lnTo>
                    <a:pt x="2127" y="2406"/>
                  </a:lnTo>
                  <a:lnTo>
                    <a:pt x="2302" y="2395"/>
                  </a:lnTo>
                  <a:lnTo>
                    <a:pt x="2465" y="2371"/>
                  </a:lnTo>
                  <a:lnTo>
                    <a:pt x="2617" y="2336"/>
                  </a:lnTo>
                  <a:lnTo>
                    <a:pt x="2769" y="2290"/>
                  </a:lnTo>
                  <a:lnTo>
                    <a:pt x="2909" y="2243"/>
                  </a:lnTo>
                  <a:lnTo>
                    <a:pt x="3037" y="2173"/>
                  </a:lnTo>
                  <a:lnTo>
                    <a:pt x="3154" y="2103"/>
                  </a:lnTo>
                  <a:lnTo>
                    <a:pt x="3259" y="2021"/>
                  </a:lnTo>
                  <a:lnTo>
                    <a:pt x="3341" y="1928"/>
                  </a:lnTo>
                  <a:lnTo>
                    <a:pt x="3423" y="1834"/>
                  </a:lnTo>
                  <a:lnTo>
                    <a:pt x="3481" y="1729"/>
                  </a:lnTo>
                  <a:lnTo>
                    <a:pt x="3528" y="1624"/>
                  </a:lnTo>
                  <a:lnTo>
                    <a:pt x="3563" y="1507"/>
                  </a:lnTo>
                  <a:lnTo>
                    <a:pt x="3575" y="1379"/>
                  </a:lnTo>
                  <a:lnTo>
                    <a:pt x="3563" y="1262"/>
                  </a:lnTo>
                  <a:lnTo>
                    <a:pt x="3540" y="1145"/>
                  </a:lnTo>
                  <a:lnTo>
                    <a:pt x="3493" y="1028"/>
                  </a:lnTo>
                  <a:lnTo>
                    <a:pt x="3435" y="912"/>
                  </a:lnTo>
                  <a:lnTo>
                    <a:pt x="3364" y="795"/>
                  </a:lnTo>
                  <a:lnTo>
                    <a:pt x="3283" y="690"/>
                  </a:lnTo>
                  <a:lnTo>
                    <a:pt x="3178" y="585"/>
                  </a:lnTo>
                  <a:lnTo>
                    <a:pt x="3061" y="491"/>
                  </a:lnTo>
                  <a:lnTo>
                    <a:pt x="2944" y="409"/>
                  </a:lnTo>
                  <a:lnTo>
                    <a:pt x="2804" y="316"/>
                  </a:lnTo>
                  <a:lnTo>
                    <a:pt x="2652" y="246"/>
                  </a:lnTo>
                  <a:lnTo>
                    <a:pt x="2500" y="176"/>
                  </a:lnTo>
                  <a:lnTo>
                    <a:pt x="2337" y="117"/>
                  </a:lnTo>
                  <a:lnTo>
                    <a:pt x="2162" y="71"/>
                  </a:lnTo>
                  <a:lnTo>
                    <a:pt x="1975" y="36"/>
                  </a:lnTo>
                  <a:lnTo>
                    <a:pt x="1799" y="12"/>
                  </a:lnTo>
                  <a:lnTo>
                    <a:pt x="16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8;p24"/>
            <p:cNvSpPr/>
            <p:nvPr/>
          </p:nvSpPr>
          <p:spPr>
            <a:xfrm>
              <a:off x="3099771" y="1446983"/>
              <a:ext cx="96219" cy="75658"/>
            </a:xfrm>
            <a:custGeom>
              <a:avLst/>
              <a:gdLst/>
              <a:ahLst/>
              <a:cxnLst/>
              <a:rect l="l" t="t" r="r" b="b"/>
              <a:pathLst>
                <a:path w="3388" h="2664" extrusionOk="0">
                  <a:moveTo>
                    <a:pt x="1086" y="1"/>
                  </a:moveTo>
                  <a:lnTo>
                    <a:pt x="934" y="13"/>
                  </a:lnTo>
                  <a:lnTo>
                    <a:pt x="794" y="36"/>
                  </a:lnTo>
                  <a:lnTo>
                    <a:pt x="666" y="71"/>
                  </a:lnTo>
                  <a:lnTo>
                    <a:pt x="537" y="118"/>
                  </a:lnTo>
                  <a:lnTo>
                    <a:pt x="421" y="176"/>
                  </a:lnTo>
                  <a:lnTo>
                    <a:pt x="315" y="246"/>
                  </a:lnTo>
                  <a:lnTo>
                    <a:pt x="234" y="328"/>
                  </a:lnTo>
                  <a:lnTo>
                    <a:pt x="152" y="421"/>
                  </a:lnTo>
                  <a:lnTo>
                    <a:pt x="94" y="526"/>
                  </a:lnTo>
                  <a:lnTo>
                    <a:pt x="47" y="632"/>
                  </a:lnTo>
                  <a:lnTo>
                    <a:pt x="12" y="748"/>
                  </a:lnTo>
                  <a:lnTo>
                    <a:pt x="0" y="877"/>
                  </a:lnTo>
                  <a:lnTo>
                    <a:pt x="12" y="994"/>
                  </a:lnTo>
                  <a:lnTo>
                    <a:pt x="24" y="1122"/>
                  </a:lnTo>
                  <a:lnTo>
                    <a:pt x="59" y="1251"/>
                  </a:lnTo>
                  <a:lnTo>
                    <a:pt x="117" y="1379"/>
                  </a:lnTo>
                  <a:lnTo>
                    <a:pt x="175" y="1507"/>
                  </a:lnTo>
                  <a:lnTo>
                    <a:pt x="257" y="1636"/>
                  </a:lnTo>
                  <a:lnTo>
                    <a:pt x="351" y="1753"/>
                  </a:lnTo>
                  <a:lnTo>
                    <a:pt x="456" y="1870"/>
                  </a:lnTo>
                  <a:lnTo>
                    <a:pt x="572" y="1986"/>
                  </a:lnTo>
                  <a:lnTo>
                    <a:pt x="701" y="2103"/>
                  </a:lnTo>
                  <a:lnTo>
                    <a:pt x="841" y="2208"/>
                  </a:lnTo>
                  <a:lnTo>
                    <a:pt x="993" y="2302"/>
                  </a:lnTo>
                  <a:lnTo>
                    <a:pt x="1156" y="2395"/>
                  </a:lnTo>
                  <a:lnTo>
                    <a:pt x="1320" y="2465"/>
                  </a:lnTo>
                  <a:lnTo>
                    <a:pt x="1495" y="2535"/>
                  </a:lnTo>
                  <a:lnTo>
                    <a:pt x="1659" y="2582"/>
                  </a:lnTo>
                  <a:lnTo>
                    <a:pt x="1822" y="2629"/>
                  </a:lnTo>
                  <a:lnTo>
                    <a:pt x="1986" y="2652"/>
                  </a:lnTo>
                  <a:lnTo>
                    <a:pt x="2149" y="2664"/>
                  </a:lnTo>
                  <a:lnTo>
                    <a:pt x="2301" y="2664"/>
                  </a:lnTo>
                  <a:lnTo>
                    <a:pt x="2453" y="2652"/>
                  </a:lnTo>
                  <a:lnTo>
                    <a:pt x="2593" y="2629"/>
                  </a:lnTo>
                  <a:lnTo>
                    <a:pt x="2721" y="2594"/>
                  </a:lnTo>
                  <a:lnTo>
                    <a:pt x="2850" y="2559"/>
                  </a:lnTo>
                  <a:lnTo>
                    <a:pt x="2967" y="2500"/>
                  </a:lnTo>
                  <a:lnTo>
                    <a:pt x="3072" y="2430"/>
                  </a:lnTo>
                  <a:lnTo>
                    <a:pt x="3153" y="2348"/>
                  </a:lnTo>
                  <a:lnTo>
                    <a:pt x="3235" y="2255"/>
                  </a:lnTo>
                  <a:lnTo>
                    <a:pt x="3294" y="2150"/>
                  </a:lnTo>
                  <a:lnTo>
                    <a:pt x="3340" y="2033"/>
                  </a:lnTo>
                  <a:lnTo>
                    <a:pt x="3375" y="1916"/>
                  </a:lnTo>
                  <a:lnTo>
                    <a:pt x="3387" y="1799"/>
                  </a:lnTo>
                  <a:lnTo>
                    <a:pt x="3375" y="1671"/>
                  </a:lnTo>
                  <a:lnTo>
                    <a:pt x="3364" y="1543"/>
                  </a:lnTo>
                  <a:lnTo>
                    <a:pt x="3329" y="1414"/>
                  </a:lnTo>
                  <a:lnTo>
                    <a:pt x="3270" y="1286"/>
                  </a:lnTo>
                  <a:lnTo>
                    <a:pt x="3212" y="1169"/>
                  </a:lnTo>
                  <a:lnTo>
                    <a:pt x="3130" y="1040"/>
                  </a:lnTo>
                  <a:lnTo>
                    <a:pt x="3037" y="912"/>
                  </a:lnTo>
                  <a:lnTo>
                    <a:pt x="2932" y="795"/>
                  </a:lnTo>
                  <a:lnTo>
                    <a:pt x="2815" y="678"/>
                  </a:lnTo>
                  <a:lnTo>
                    <a:pt x="2686" y="573"/>
                  </a:lnTo>
                  <a:lnTo>
                    <a:pt x="2546" y="468"/>
                  </a:lnTo>
                  <a:lnTo>
                    <a:pt x="2394" y="363"/>
                  </a:lnTo>
                  <a:lnTo>
                    <a:pt x="2231" y="281"/>
                  </a:lnTo>
                  <a:lnTo>
                    <a:pt x="2067" y="199"/>
                  </a:lnTo>
                  <a:lnTo>
                    <a:pt x="1892" y="141"/>
                  </a:lnTo>
                  <a:lnTo>
                    <a:pt x="1729" y="83"/>
                  </a:lnTo>
                  <a:lnTo>
                    <a:pt x="1565" y="48"/>
                  </a:lnTo>
                  <a:lnTo>
                    <a:pt x="1402" y="24"/>
                  </a:lnTo>
                  <a:lnTo>
                    <a:pt x="1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9;p24"/>
            <p:cNvSpPr/>
            <p:nvPr/>
          </p:nvSpPr>
          <p:spPr>
            <a:xfrm>
              <a:off x="2941864" y="1534883"/>
              <a:ext cx="164550" cy="97213"/>
            </a:xfrm>
            <a:custGeom>
              <a:avLst/>
              <a:gdLst/>
              <a:ahLst/>
              <a:cxnLst/>
              <a:rect l="l" t="t" r="r" b="b"/>
              <a:pathLst>
                <a:path w="5794" h="3423" extrusionOk="0">
                  <a:moveTo>
                    <a:pt x="2395" y="1"/>
                  </a:moveTo>
                  <a:lnTo>
                    <a:pt x="2220" y="13"/>
                  </a:lnTo>
                  <a:lnTo>
                    <a:pt x="2045" y="24"/>
                  </a:lnTo>
                  <a:lnTo>
                    <a:pt x="1881" y="48"/>
                  </a:lnTo>
                  <a:lnTo>
                    <a:pt x="1718" y="83"/>
                  </a:lnTo>
                  <a:lnTo>
                    <a:pt x="1566" y="118"/>
                  </a:lnTo>
                  <a:lnTo>
                    <a:pt x="1414" y="153"/>
                  </a:lnTo>
                  <a:lnTo>
                    <a:pt x="1274" y="211"/>
                  </a:lnTo>
                  <a:lnTo>
                    <a:pt x="1134" y="258"/>
                  </a:lnTo>
                  <a:lnTo>
                    <a:pt x="877" y="386"/>
                  </a:lnTo>
                  <a:lnTo>
                    <a:pt x="643" y="526"/>
                  </a:lnTo>
                  <a:lnTo>
                    <a:pt x="445" y="678"/>
                  </a:lnTo>
                  <a:lnTo>
                    <a:pt x="281" y="830"/>
                  </a:lnTo>
                  <a:lnTo>
                    <a:pt x="153" y="994"/>
                  </a:lnTo>
                  <a:lnTo>
                    <a:pt x="106" y="1064"/>
                  </a:lnTo>
                  <a:lnTo>
                    <a:pt x="59" y="1145"/>
                  </a:lnTo>
                  <a:lnTo>
                    <a:pt x="24" y="1215"/>
                  </a:lnTo>
                  <a:lnTo>
                    <a:pt x="13" y="1297"/>
                  </a:lnTo>
                  <a:lnTo>
                    <a:pt x="1" y="1356"/>
                  </a:lnTo>
                  <a:lnTo>
                    <a:pt x="1" y="1426"/>
                  </a:lnTo>
                  <a:lnTo>
                    <a:pt x="1" y="1484"/>
                  </a:lnTo>
                  <a:lnTo>
                    <a:pt x="24" y="1542"/>
                  </a:lnTo>
                  <a:lnTo>
                    <a:pt x="94" y="1648"/>
                  </a:lnTo>
                  <a:lnTo>
                    <a:pt x="188" y="1729"/>
                  </a:lnTo>
                  <a:lnTo>
                    <a:pt x="293" y="1811"/>
                  </a:lnTo>
                  <a:lnTo>
                    <a:pt x="421" y="1869"/>
                  </a:lnTo>
                  <a:lnTo>
                    <a:pt x="562" y="1928"/>
                  </a:lnTo>
                  <a:lnTo>
                    <a:pt x="725" y="1975"/>
                  </a:lnTo>
                  <a:lnTo>
                    <a:pt x="900" y="2021"/>
                  </a:lnTo>
                  <a:lnTo>
                    <a:pt x="1087" y="2056"/>
                  </a:lnTo>
                  <a:lnTo>
                    <a:pt x="1916" y="2208"/>
                  </a:lnTo>
                  <a:lnTo>
                    <a:pt x="2360" y="2302"/>
                  </a:lnTo>
                  <a:lnTo>
                    <a:pt x="2582" y="2360"/>
                  </a:lnTo>
                  <a:lnTo>
                    <a:pt x="2804" y="2418"/>
                  </a:lnTo>
                  <a:lnTo>
                    <a:pt x="3026" y="2500"/>
                  </a:lnTo>
                  <a:lnTo>
                    <a:pt x="3248" y="2582"/>
                  </a:lnTo>
                  <a:lnTo>
                    <a:pt x="3656" y="2780"/>
                  </a:lnTo>
                  <a:lnTo>
                    <a:pt x="4416" y="3154"/>
                  </a:lnTo>
                  <a:lnTo>
                    <a:pt x="4591" y="3224"/>
                  </a:lnTo>
                  <a:lnTo>
                    <a:pt x="4754" y="3294"/>
                  </a:lnTo>
                  <a:lnTo>
                    <a:pt x="4906" y="3353"/>
                  </a:lnTo>
                  <a:lnTo>
                    <a:pt x="5058" y="3399"/>
                  </a:lnTo>
                  <a:lnTo>
                    <a:pt x="5198" y="3423"/>
                  </a:lnTo>
                  <a:lnTo>
                    <a:pt x="5327" y="3423"/>
                  </a:lnTo>
                  <a:lnTo>
                    <a:pt x="5455" y="3399"/>
                  </a:lnTo>
                  <a:lnTo>
                    <a:pt x="5572" y="3364"/>
                  </a:lnTo>
                  <a:lnTo>
                    <a:pt x="5619" y="3329"/>
                  </a:lnTo>
                  <a:lnTo>
                    <a:pt x="5665" y="3283"/>
                  </a:lnTo>
                  <a:lnTo>
                    <a:pt x="5700" y="3236"/>
                  </a:lnTo>
                  <a:lnTo>
                    <a:pt x="5735" y="3166"/>
                  </a:lnTo>
                  <a:lnTo>
                    <a:pt x="5759" y="3096"/>
                  </a:lnTo>
                  <a:lnTo>
                    <a:pt x="5782" y="3026"/>
                  </a:lnTo>
                  <a:lnTo>
                    <a:pt x="5794" y="2932"/>
                  </a:lnTo>
                  <a:lnTo>
                    <a:pt x="5794" y="2839"/>
                  </a:lnTo>
                  <a:lnTo>
                    <a:pt x="5782" y="2640"/>
                  </a:lnTo>
                  <a:lnTo>
                    <a:pt x="5747" y="2418"/>
                  </a:lnTo>
                  <a:lnTo>
                    <a:pt x="5677" y="2173"/>
                  </a:lnTo>
                  <a:lnTo>
                    <a:pt x="5572" y="1928"/>
                  </a:lnTo>
                  <a:lnTo>
                    <a:pt x="5443" y="1671"/>
                  </a:lnTo>
                  <a:lnTo>
                    <a:pt x="5362" y="1554"/>
                  </a:lnTo>
                  <a:lnTo>
                    <a:pt x="5268" y="1426"/>
                  </a:lnTo>
                  <a:lnTo>
                    <a:pt x="5175" y="1297"/>
                  </a:lnTo>
                  <a:lnTo>
                    <a:pt x="5070" y="1180"/>
                  </a:lnTo>
                  <a:lnTo>
                    <a:pt x="4965" y="1052"/>
                  </a:lnTo>
                  <a:lnTo>
                    <a:pt x="4836" y="935"/>
                  </a:lnTo>
                  <a:lnTo>
                    <a:pt x="4708" y="830"/>
                  </a:lnTo>
                  <a:lnTo>
                    <a:pt x="4567" y="713"/>
                  </a:lnTo>
                  <a:lnTo>
                    <a:pt x="4427" y="608"/>
                  </a:lnTo>
                  <a:lnTo>
                    <a:pt x="4264" y="515"/>
                  </a:lnTo>
                  <a:lnTo>
                    <a:pt x="4100" y="421"/>
                  </a:lnTo>
                  <a:lnTo>
                    <a:pt x="3925" y="340"/>
                  </a:lnTo>
                  <a:lnTo>
                    <a:pt x="3738" y="258"/>
                  </a:lnTo>
                  <a:lnTo>
                    <a:pt x="3540" y="188"/>
                  </a:lnTo>
                  <a:lnTo>
                    <a:pt x="3341" y="129"/>
                  </a:lnTo>
                  <a:lnTo>
                    <a:pt x="3143" y="83"/>
                  </a:lnTo>
                  <a:lnTo>
                    <a:pt x="2956" y="48"/>
                  </a:lnTo>
                  <a:lnTo>
                    <a:pt x="2769" y="24"/>
                  </a:lnTo>
                  <a:lnTo>
                    <a:pt x="2582" y="13"/>
                  </a:lnTo>
                  <a:lnTo>
                    <a:pt x="2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0;p24"/>
            <p:cNvSpPr/>
            <p:nvPr/>
          </p:nvSpPr>
          <p:spPr>
            <a:xfrm>
              <a:off x="3016842" y="1453288"/>
              <a:ext cx="35188" cy="59413"/>
            </a:xfrm>
            <a:custGeom>
              <a:avLst/>
              <a:gdLst/>
              <a:ahLst/>
              <a:cxnLst/>
              <a:rect l="l" t="t" r="r" b="b"/>
              <a:pathLst>
                <a:path w="1239" h="2092" extrusionOk="0">
                  <a:moveTo>
                    <a:pt x="1227" y="1"/>
                  </a:moveTo>
                  <a:lnTo>
                    <a:pt x="1215" y="36"/>
                  </a:lnTo>
                  <a:lnTo>
                    <a:pt x="1168" y="94"/>
                  </a:lnTo>
                  <a:lnTo>
                    <a:pt x="993" y="304"/>
                  </a:lnTo>
                  <a:lnTo>
                    <a:pt x="760" y="585"/>
                  </a:lnTo>
                  <a:lnTo>
                    <a:pt x="491" y="912"/>
                  </a:lnTo>
                  <a:lnTo>
                    <a:pt x="362" y="1087"/>
                  </a:lnTo>
                  <a:lnTo>
                    <a:pt x="257" y="1262"/>
                  </a:lnTo>
                  <a:lnTo>
                    <a:pt x="152" y="1426"/>
                  </a:lnTo>
                  <a:lnTo>
                    <a:pt x="70" y="1589"/>
                  </a:lnTo>
                  <a:lnTo>
                    <a:pt x="24" y="1729"/>
                  </a:lnTo>
                  <a:lnTo>
                    <a:pt x="0" y="1799"/>
                  </a:lnTo>
                  <a:lnTo>
                    <a:pt x="0" y="1858"/>
                  </a:lnTo>
                  <a:lnTo>
                    <a:pt x="0" y="1916"/>
                  </a:lnTo>
                  <a:lnTo>
                    <a:pt x="12" y="1975"/>
                  </a:lnTo>
                  <a:lnTo>
                    <a:pt x="35" y="2010"/>
                  </a:lnTo>
                  <a:lnTo>
                    <a:pt x="70" y="2056"/>
                  </a:lnTo>
                  <a:lnTo>
                    <a:pt x="117" y="2080"/>
                  </a:lnTo>
                  <a:lnTo>
                    <a:pt x="152" y="2091"/>
                  </a:lnTo>
                  <a:lnTo>
                    <a:pt x="199" y="2091"/>
                  </a:lnTo>
                  <a:lnTo>
                    <a:pt x="246" y="2080"/>
                  </a:lnTo>
                  <a:lnTo>
                    <a:pt x="292" y="2045"/>
                  </a:lnTo>
                  <a:lnTo>
                    <a:pt x="339" y="2010"/>
                  </a:lnTo>
                  <a:lnTo>
                    <a:pt x="433" y="1904"/>
                  </a:lnTo>
                  <a:lnTo>
                    <a:pt x="538" y="1753"/>
                  </a:lnTo>
                  <a:lnTo>
                    <a:pt x="631" y="1589"/>
                  </a:lnTo>
                  <a:lnTo>
                    <a:pt x="725" y="1402"/>
                  </a:lnTo>
                  <a:lnTo>
                    <a:pt x="818" y="1204"/>
                  </a:lnTo>
                  <a:lnTo>
                    <a:pt x="981" y="795"/>
                  </a:lnTo>
                  <a:lnTo>
                    <a:pt x="1122" y="433"/>
                  </a:lnTo>
                  <a:lnTo>
                    <a:pt x="1238" y="71"/>
                  </a:lnTo>
                  <a:lnTo>
                    <a:pt x="1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1;p24"/>
            <p:cNvSpPr/>
            <p:nvPr/>
          </p:nvSpPr>
          <p:spPr>
            <a:xfrm>
              <a:off x="3147853" y="1379333"/>
              <a:ext cx="55749" cy="62395"/>
            </a:xfrm>
            <a:custGeom>
              <a:avLst/>
              <a:gdLst/>
              <a:ahLst/>
              <a:cxnLst/>
              <a:rect l="l" t="t" r="r" b="b"/>
              <a:pathLst>
                <a:path w="1963" h="2197" extrusionOk="0">
                  <a:moveTo>
                    <a:pt x="47" y="0"/>
                  </a:moveTo>
                  <a:lnTo>
                    <a:pt x="24" y="24"/>
                  </a:lnTo>
                  <a:lnTo>
                    <a:pt x="12" y="70"/>
                  </a:lnTo>
                  <a:lnTo>
                    <a:pt x="1" y="117"/>
                  </a:lnTo>
                  <a:lnTo>
                    <a:pt x="1" y="187"/>
                  </a:lnTo>
                  <a:lnTo>
                    <a:pt x="12" y="269"/>
                  </a:lnTo>
                  <a:lnTo>
                    <a:pt x="36" y="362"/>
                  </a:lnTo>
                  <a:lnTo>
                    <a:pt x="71" y="456"/>
                  </a:lnTo>
                  <a:lnTo>
                    <a:pt x="117" y="573"/>
                  </a:lnTo>
                  <a:lnTo>
                    <a:pt x="164" y="689"/>
                  </a:lnTo>
                  <a:lnTo>
                    <a:pt x="234" y="818"/>
                  </a:lnTo>
                  <a:lnTo>
                    <a:pt x="316" y="958"/>
                  </a:lnTo>
                  <a:lnTo>
                    <a:pt x="409" y="1098"/>
                  </a:lnTo>
                  <a:lnTo>
                    <a:pt x="526" y="1238"/>
                  </a:lnTo>
                  <a:lnTo>
                    <a:pt x="655" y="1390"/>
                  </a:lnTo>
                  <a:lnTo>
                    <a:pt x="783" y="1530"/>
                  </a:lnTo>
                  <a:lnTo>
                    <a:pt x="912" y="1659"/>
                  </a:lnTo>
                  <a:lnTo>
                    <a:pt x="1040" y="1776"/>
                  </a:lnTo>
                  <a:lnTo>
                    <a:pt x="1157" y="1869"/>
                  </a:lnTo>
                  <a:lnTo>
                    <a:pt x="1274" y="1951"/>
                  </a:lnTo>
                  <a:lnTo>
                    <a:pt x="1390" y="2021"/>
                  </a:lnTo>
                  <a:lnTo>
                    <a:pt x="1496" y="2079"/>
                  </a:lnTo>
                  <a:lnTo>
                    <a:pt x="1589" y="2126"/>
                  </a:lnTo>
                  <a:lnTo>
                    <a:pt x="1682" y="2161"/>
                  </a:lnTo>
                  <a:lnTo>
                    <a:pt x="1752" y="2184"/>
                  </a:lnTo>
                  <a:lnTo>
                    <a:pt x="1823" y="2196"/>
                  </a:lnTo>
                  <a:lnTo>
                    <a:pt x="1881" y="2196"/>
                  </a:lnTo>
                  <a:lnTo>
                    <a:pt x="1916" y="2184"/>
                  </a:lnTo>
                  <a:lnTo>
                    <a:pt x="1951" y="2161"/>
                  </a:lnTo>
                  <a:lnTo>
                    <a:pt x="1963" y="2138"/>
                  </a:lnTo>
                  <a:lnTo>
                    <a:pt x="1951" y="2091"/>
                  </a:lnTo>
                  <a:lnTo>
                    <a:pt x="1904" y="1998"/>
                  </a:lnTo>
                  <a:lnTo>
                    <a:pt x="1834" y="1892"/>
                  </a:lnTo>
                  <a:lnTo>
                    <a:pt x="1729" y="1787"/>
                  </a:lnTo>
                  <a:lnTo>
                    <a:pt x="1612" y="1659"/>
                  </a:lnTo>
                  <a:lnTo>
                    <a:pt x="1332" y="1379"/>
                  </a:lnTo>
                  <a:lnTo>
                    <a:pt x="1180" y="1215"/>
                  </a:lnTo>
                  <a:lnTo>
                    <a:pt x="1028" y="1052"/>
                  </a:lnTo>
                  <a:lnTo>
                    <a:pt x="888" y="888"/>
                  </a:lnTo>
                  <a:lnTo>
                    <a:pt x="748" y="713"/>
                  </a:lnTo>
                  <a:lnTo>
                    <a:pt x="503" y="397"/>
                  </a:lnTo>
                  <a:lnTo>
                    <a:pt x="398" y="257"/>
                  </a:lnTo>
                  <a:lnTo>
                    <a:pt x="293" y="152"/>
                  </a:lnTo>
                  <a:lnTo>
                    <a:pt x="199" y="59"/>
                  </a:lnTo>
                  <a:lnTo>
                    <a:pt x="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2;p24"/>
            <p:cNvSpPr/>
            <p:nvPr/>
          </p:nvSpPr>
          <p:spPr>
            <a:xfrm>
              <a:off x="2964443" y="1342838"/>
              <a:ext cx="81622" cy="16273"/>
            </a:xfrm>
            <a:custGeom>
              <a:avLst/>
              <a:gdLst/>
              <a:ahLst/>
              <a:cxnLst/>
              <a:rect l="l" t="t" r="r" b="b"/>
              <a:pathLst>
                <a:path w="2874" h="573" extrusionOk="0">
                  <a:moveTo>
                    <a:pt x="2441" y="1"/>
                  </a:moveTo>
                  <a:lnTo>
                    <a:pt x="2266" y="12"/>
                  </a:lnTo>
                  <a:lnTo>
                    <a:pt x="1869" y="47"/>
                  </a:lnTo>
                  <a:lnTo>
                    <a:pt x="1659" y="59"/>
                  </a:lnTo>
                  <a:lnTo>
                    <a:pt x="1437" y="71"/>
                  </a:lnTo>
                  <a:lnTo>
                    <a:pt x="1215" y="71"/>
                  </a:lnTo>
                  <a:lnTo>
                    <a:pt x="993" y="59"/>
                  </a:lnTo>
                  <a:lnTo>
                    <a:pt x="596" y="36"/>
                  </a:lnTo>
                  <a:lnTo>
                    <a:pt x="269" y="36"/>
                  </a:lnTo>
                  <a:lnTo>
                    <a:pt x="140" y="59"/>
                  </a:lnTo>
                  <a:lnTo>
                    <a:pt x="47" y="82"/>
                  </a:lnTo>
                  <a:lnTo>
                    <a:pt x="12" y="106"/>
                  </a:lnTo>
                  <a:lnTo>
                    <a:pt x="0" y="129"/>
                  </a:lnTo>
                  <a:lnTo>
                    <a:pt x="0" y="164"/>
                  </a:lnTo>
                  <a:lnTo>
                    <a:pt x="23" y="211"/>
                  </a:lnTo>
                  <a:lnTo>
                    <a:pt x="59" y="246"/>
                  </a:lnTo>
                  <a:lnTo>
                    <a:pt x="105" y="293"/>
                  </a:lnTo>
                  <a:lnTo>
                    <a:pt x="175" y="328"/>
                  </a:lnTo>
                  <a:lnTo>
                    <a:pt x="257" y="374"/>
                  </a:lnTo>
                  <a:lnTo>
                    <a:pt x="362" y="421"/>
                  </a:lnTo>
                  <a:lnTo>
                    <a:pt x="467" y="456"/>
                  </a:lnTo>
                  <a:lnTo>
                    <a:pt x="596" y="491"/>
                  </a:lnTo>
                  <a:lnTo>
                    <a:pt x="736" y="515"/>
                  </a:lnTo>
                  <a:lnTo>
                    <a:pt x="899" y="550"/>
                  </a:lnTo>
                  <a:lnTo>
                    <a:pt x="1063" y="561"/>
                  </a:lnTo>
                  <a:lnTo>
                    <a:pt x="1250" y="573"/>
                  </a:lnTo>
                  <a:lnTo>
                    <a:pt x="1635" y="573"/>
                  </a:lnTo>
                  <a:lnTo>
                    <a:pt x="1822" y="550"/>
                  </a:lnTo>
                  <a:lnTo>
                    <a:pt x="1986" y="526"/>
                  </a:lnTo>
                  <a:lnTo>
                    <a:pt x="2137" y="503"/>
                  </a:lnTo>
                  <a:lnTo>
                    <a:pt x="2278" y="468"/>
                  </a:lnTo>
                  <a:lnTo>
                    <a:pt x="2406" y="421"/>
                  </a:lnTo>
                  <a:lnTo>
                    <a:pt x="2523" y="386"/>
                  </a:lnTo>
                  <a:lnTo>
                    <a:pt x="2616" y="339"/>
                  </a:lnTo>
                  <a:lnTo>
                    <a:pt x="2698" y="293"/>
                  </a:lnTo>
                  <a:lnTo>
                    <a:pt x="2768" y="246"/>
                  </a:lnTo>
                  <a:lnTo>
                    <a:pt x="2815" y="199"/>
                  </a:lnTo>
                  <a:lnTo>
                    <a:pt x="2850" y="164"/>
                  </a:lnTo>
                  <a:lnTo>
                    <a:pt x="2873" y="118"/>
                  </a:lnTo>
                  <a:lnTo>
                    <a:pt x="2873" y="94"/>
                  </a:lnTo>
                  <a:lnTo>
                    <a:pt x="2861" y="59"/>
                  </a:lnTo>
                  <a:lnTo>
                    <a:pt x="2826" y="36"/>
                  </a:lnTo>
                  <a:lnTo>
                    <a:pt x="2721" y="12"/>
                  </a:lnTo>
                  <a:lnTo>
                    <a:pt x="2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3;p24"/>
            <p:cNvSpPr/>
            <p:nvPr/>
          </p:nvSpPr>
          <p:spPr>
            <a:xfrm>
              <a:off x="2664590" y="2201927"/>
              <a:ext cx="141972" cy="147623"/>
            </a:xfrm>
            <a:custGeom>
              <a:avLst/>
              <a:gdLst/>
              <a:ahLst/>
              <a:cxnLst/>
              <a:rect l="l" t="t" r="r" b="b"/>
              <a:pathLst>
                <a:path w="4999" h="5198" extrusionOk="0">
                  <a:moveTo>
                    <a:pt x="3539" y="4368"/>
                  </a:moveTo>
                  <a:lnTo>
                    <a:pt x="3411" y="4567"/>
                  </a:lnTo>
                  <a:lnTo>
                    <a:pt x="3399" y="4567"/>
                  </a:lnTo>
                  <a:lnTo>
                    <a:pt x="3469" y="4473"/>
                  </a:lnTo>
                  <a:lnTo>
                    <a:pt x="3539" y="4368"/>
                  </a:lnTo>
                  <a:close/>
                  <a:moveTo>
                    <a:pt x="1589" y="0"/>
                  </a:moveTo>
                  <a:lnTo>
                    <a:pt x="1484" y="12"/>
                  </a:lnTo>
                  <a:lnTo>
                    <a:pt x="1367" y="24"/>
                  </a:lnTo>
                  <a:lnTo>
                    <a:pt x="1262" y="59"/>
                  </a:lnTo>
                  <a:lnTo>
                    <a:pt x="1157" y="82"/>
                  </a:lnTo>
                  <a:lnTo>
                    <a:pt x="1051" y="129"/>
                  </a:lnTo>
                  <a:lnTo>
                    <a:pt x="958" y="175"/>
                  </a:lnTo>
                  <a:lnTo>
                    <a:pt x="865" y="222"/>
                  </a:lnTo>
                  <a:lnTo>
                    <a:pt x="771" y="280"/>
                  </a:lnTo>
                  <a:lnTo>
                    <a:pt x="678" y="351"/>
                  </a:lnTo>
                  <a:lnTo>
                    <a:pt x="514" y="491"/>
                  </a:lnTo>
                  <a:lnTo>
                    <a:pt x="374" y="666"/>
                  </a:lnTo>
                  <a:lnTo>
                    <a:pt x="246" y="841"/>
                  </a:lnTo>
                  <a:lnTo>
                    <a:pt x="175" y="981"/>
                  </a:lnTo>
                  <a:lnTo>
                    <a:pt x="117" y="1121"/>
                  </a:lnTo>
                  <a:lnTo>
                    <a:pt x="70" y="1262"/>
                  </a:lnTo>
                  <a:lnTo>
                    <a:pt x="47" y="1413"/>
                  </a:lnTo>
                  <a:lnTo>
                    <a:pt x="24" y="1553"/>
                  </a:lnTo>
                  <a:lnTo>
                    <a:pt x="12" y="1705"/>
                  </a:lnTo>
                  <a:lnTo>
                    <a:pt x="0" y="2009"/>
                  </a:lnTo>
                  <a:lnTo>
                    <a:pt x="12" y="2254"/>
                  </a:lnTo>
                  <a:lnTo>
                    <a:pt x="24" y="2511"/>
                  </a:lnTo>
                  <a:lnTo>
                    <a:pt x="59" y="3002"/>
                  </a:lnTo>
                  <a:lnTo>
                    <a:pt x="94" y="3340"/>
                  </a:lnTo>
                  <a:lnTo>
                    <a:pt x="117" y="3504"/>
                  </a:lnTo>
                  <a:lnTo>
                    <a:pt x="152" y="3656"/>
                  </a:lnTo>
                  <a:lnTo>
                    <a:pt x="187" y="3819"/>
                  </a:lnTo>
                  <a:lnTo>
                    <a:pt x="246" y="3971"/>
                  </a:lnTo>
                  <a:lnTo>
                    <a:pt x="316" y="4123"/>
                  </a:lnTo>
                  <a:lnTo>
                    <a:pt x="397" y="4263"/>
                  </a:lnTo>
                  <a:lnTo>
                    <a:pt x="467" y="4356"/>
                  </a:lnTo>
                  <a:lnTo>
                    <a:pt x="549" y="4450"/>
                  </a:lnTo>
                  <a:lnTo>
                    <a:pt x="631" y="4532"/>
                  </a:lnTo>
                  <a:lnTo>
                    <a:pt x="724" y="4602"/>
                  </a:lnTo>
                  <a:lnTo>
                    <a:pt x="911" y="4742"/>
                  </a:lnTo>
                  <a:lnTo>
                    <a:pt x="1110" y="4859"/>
                  </a:lnTo>
                  <a:lnTo>
                    <a:pt x="1273" y="4952"/>
                  </a:lnTo>
                  <a:lnTo>
                    <a:pt x="1425" y="5034"/>
                  </a:lnTo>
                  <a:lnTo>
                    <a:pt x="1600" y="5092"/>
                  </a:lnTo>
                  <a:lnTo>
                    <a:pt x="1776" y="5151"/>
                  </a:lnTo>
                  <a:lnTo>
                    <a:pt x="1881" y="5174"/>
                  </a:lnTo>
                  <a:lnTo>
                    <a:pt x="1997" y="5186"/>
                  </a:lnTo>
                  <a:lnTo>
                    <a:pt x="2114" y="5197"/>
                  </a:lnTo>
                  <a:lnTo>
                    <a:pt x="2243" y="5197"/>
                  </a:lnTo>
                  <a:lnTo>
                    <a:pt x="2359" y="5186"/>
                  </a:lnTo>
                  <a:lnTo>
                    <a:pt x="2476" y="5174"/>
                  </a:lnTo>
                  <a:lnTo>
                    <a:pt x="2593" y="5151"/>
                  </a:lnTo>
                  <a:lnTo>
                    <a:pt x="2698" y="5116"/>
                  </a:lnTo>
                  <a:lnTo>
                    <a:pt x="2873" y="5034"/>
                  </a:lnTo>
                  <a:lnTo>
                    <a:pt x="3025" y="4929"/>
                  </a:lnTo>
                  <a:lnTo>
                    <a:pt x="3165" y="4824"/>
                  </a:lnTo>
                  <a:lnTo>
                    <a:pt x="3294" y="4695"/>
                  </a:lnTo>
                  <a:lnTo>
                    <a:pt x="3539" y="4567"/>
                  </a:lnTo>
                  <a:lnTo>
                    <a:pt x="3656" y="4497"/>
                  </a:lnTo>
                  <a:lnTo>
                    <a:pt x="3773" y="4415"/>
                  </a:lnTo>
                  <a:lnTo>
                    <a:pt x="3936" y="4286"/>
                  </a:lnTo>
                  <a:lnTo>
                    <a:pt x="4088" y="4146"/>
                  </a:lnTo>
                  <a:lnTo>
                    <a:pt x="4228" y="4006"/>
                  </a:lnTo>
                  <a:lnTo>
                    <a:pt x="4357" y="3843"/>
                  </a:lnTo>
                  <a:lnTo>
                    <a:pt x="4485" y="3679"/>
                  </a:lnTo>
                  <a:lnTo>
                    <a:pt x="4590" y="3504"/>
                  </a:lnTo>
                  <a:lnTo>
                    <a:pt x="4695" y="3317"/>
                  </a:lnTo>
                  <a:lnTo>
                    <a:pt x="4777" y="3130"/>
                  </a:lnTo>
                  <a:lnTo>
                    <a:pt x="4859" y="2932"/>
                  </a:lnTo>
                  <a:lnTo>
                    <a:pt x="4917" y="2733"/>
                  </a:lnTo>
                  <a:lnTo>
                    <a:pt x="4964" y="2535"/>
                  </a:lnTo>
                  <a:lnTo>
                    <a:pt x="4987" y="2324"/>
                  </a:lnTo>
                  <a:lnTo>
                    <a:pt x="4999" y="2102"/>
                  </a:lnTo>
                  <a:lnTo>
                    <a:pt x="4987" y="1986"/>
                  </a:lnTo>
                  <a:lnTo>
                    <a:pt x="4976" y="1880"/>
                  </a:lnTo>
                  <a:lnTo>
                    <a:pt x="4952" y="1787"/>
                  </a:lnTo>
                  <a:lnTo>
                    <a:pt x="4917" y="1682"/>
                  </a:lnTo>
                  <a:lnTo>
                    <a:pt x="4870" y="1577"/>
                  </a:lnTo>
                  <a:lnTo>
                    <a:pt x="4812" y="1483"/>
                  </a:lnTo>
                  <a:lnTo>
                    <a:pt x="4754" y="1402"/>
                  </a:lnTo>
                  <a:lnTo>
                    <a:pt x="4684" y="1320"/>
                  </a:lnTo>
                  <a:lnTo>
                    <a:pt x="4602" y="1250"/>
                  </a:lnTo>
                  <a:lnTo>
                    <a:pt x="4508" y="1180"/>
                  </a:lnTo>
                  <a:lnTo>
                    <a:pt x="4415" y="1133"/>
                  </a:lnTo>
                  <a:lnTo>
                    <a:pt x="4322" y="1086"/>
                  </a:lnTo>
                  <a:lnTo>
                    <a:pt x="4216" y="1040"/>
                  </a:lnTo>
                  <a:lnTo>
                    <a:pt x="4123" y="1028"/>
                  </a:lnTo>
                  <a:lnTo>
                    <a:pt x="3959" y="1005"/>
                  </a:lnTo>
                  <a:lnTo>
                    <a:pt x="3796" y="1016"/>
                  </a:lnTo>
                  <a:lnTo>
                    <a:pt x="3632" y="1040"/>
                  </a:lnTo>
                  <a:lnTo>
                    <a:pt x="3481" y="1086"/>
                  </a:lnTo>
                  <a:lnTo>
                    <a:pt x="3399" y="935"/>
                  </a:lnTo>
                  <a:lnTo>
                    <a:pt x="3305" y="794"/>
                  </a:lnTo>
                  <a:lnTo>
                    <a:pt x="3200" y="654"/>
                  </a:lnTo>
                  <a:lnTo>
                    <a:pt x="3072" y="526"/>
                  </a:lnTo>
                  <a:lnTo>
                    <a:pt x="2932" y="409"/>
                  </a:lnTo>
                  <a:lnTo>
                    <a:pt x="2780" y="304"/>
                  </a:lnTo>
                  <a:lnTo>
                    <a:pt x="2616" y="210"/>
                  </a:lnTo>
                  <a:lnTo>
                    <a:pt x="2441" y="140"/>
                  </a:lnTo>
                  <a:lnTo>
                    <a:pt x="2266" y="82"/>
                  </a:lnTo>
                  <a:lnTo>
                    <a:pt x="2079" y="47"/>
                  </a:lnTo>
                  <a:lnTo>
                    <a:pt x="1892" y="12"/>
                  </a:lnTo>
                  <a:lnTo>
                    <a:pt x="1705" y="0"/>
                  </a:lnTo>
                  <a:close/>
                </a:path>
              </a:pathLst>
            </a:custGeom>
            <a:solidFill>
              <a:srgbClr val="1F2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4;p24"/>
            <p:cNvSpPr/>
            <p:nvPr/>
          </p:nvSpPr>
          <p:spPr>
            <a:xfrm>
              <a:off x="2685806" y="1982674"/>
              <a:ext cx="241514" cy="303170"/>
            </a:xfrm>
            <a:custGeom>
              <a:avLst/>
              <a:gdLst/>
              <a:ahLst/>
              <a:cxnLst/>
              <a:rect l="l" t="t" r="r" b="b"/>
              <a:pathLst>
                <a:path w="8504" h="10675" extrusionOk="0">
                  <a:moveTo>
                    <a:pt x="8386" y="0"/>
                  </a:moveTo>
                  <a:lnTo>
                    <a:pt x="8328" y="24"/>
                  </a:lnTo>
                  <a:lnTo>
                    <a:pt x="8199" y="82"/>
                  </a:lnTo>
                  <a:lnTo>
                    <a:pt x="8024" y="187"/>
                  </a:lnTo>
                  <a:lnTo>
                    <a:pt x="7814" y="327"/>
                  </a:lnTo>
                  <a:lnTo>
                    <a:pt x="7580" y="503"/>
                  </a:lnTo>
                  <a:lnTo>
                    <a:pt x="7323" y="713"/>
                  </a:lnTo>
                  <a:lnTo>
                    <a:pt x="7043" y="946"/>
                  </a:lnTo>
                  <a:lnTo>
                    <a:pt x="6448" y="1472"/>
                  </a:lnTo>
                  <a:lnTo>
                    <a:pt x="5805" y="2056"/>
                  </a:lnTo>
                  <a:lnTo>
                    <a:pt x="5175" y="2652"/>
                  </a:lnTo>
                  <a:lnTo>
                    <a:pt x="4556" y="3247"/>
                  </a:lnTo>
                  <a:lnTo>
                    <a:pt x="4123" y="3598"/>
                  </a:lnTo>
                  <a:lnTo>
                    <a:pt x="3551" y="3598"/>
                  </a:lnTo>
                  <a:lnTo>
                    <a:pt x="3294" y="3621"/>
                  </a:lnTo>
                  <a:lnTo>
                    <a:pt x="3014" y="3656"/>
                  </a:lnTo>
                  <a:lnTo>
                    <a:pt x="2745" y="3714"/>
                  </a:lnTo>
                  <a:lnTo>
                    <a:pt x="2605" y="3749"/>
                  </a:lnTo>
                  <a:lnTo>
                    <a:pt x="2477" y="3796"/>
                  </a:lnTo>
                  <a:lnTo>
                    <a:pt x="2407" y="3831"/>
                  </a:lnTo>
                  <a:lnTo>
                    <a:pt x="2348" y="3866"/>
                  </a:lnTo>
                  <a:lnTo>
                    <a:pt x="2220" y="3971"/>
                  </a:lnTo>
                  <a:lnTo>
                    <a:pt x="2080" y="4100"/>
                  </a:lnTo>
                  <a:lnTo>
                    <a:pt x="1939" y="4252"/>
                  </a:lnTo>
                  <a:lnTo>
                    <a:pt x="1811" y="4427"/>
                  </a:lnTo>
                  <a:lnTo>
                    <a:pt x="1671" y="4614"/>
                  </a:lnTo>
                  <a:lnTo>
                    <a:pt x="1542" y="4812"/>
                  </a:lnTo>
                  <a:lnTo>
                    <a:pt x="1414" y="5022"/>
                  </a:lnTo>
                  <a:lnTo>
                    <a:pt x="1192" y="5431"/>
                  </a:lnTo>
                  <a:lnTo>
                    <a:pt x="1005" y="5805"/>
                  </a:lnTo>
                  <a:lnTo>
                    <a:pt x="865" y="6120"/>
                  </a:lnTo>
                  <a:lnTo>
                    <a:pt x="818" y="6249"/>
                  </a:lnTo>
                  <a:lnTo>
                    <a:pt x="795" y="6342"/>
                  </a:lnTo>
                  <a:lnTo>
                    <a:pt x="760" y="6412"/>
                  </a:lnTo>
                  <a:lnTo>
                    <a:pt x="713" y="6506"/>
                  </a:lnTo>
                  <a:lnTo>
                    <a:pt x="561" y="6739"/>
                  </a:lnTo>
                  <a:lnTo>
                    <a:pt x="468" y="6973"/>
                  </a:lnTo>
                  <a:lnTo>
                    <a:pt x="304" y="7358"/>
                  </a:lnTo>
                  <a:lnTo>
                    <a:pt x="164" y="7720"/>
                  </a:lnTo>
                  <a:lnTo>
                    <a:pt x="118" y="7884"/>
                  </a:lnTo>
                  <a:lnTo>
                    <a:pt x="71" y="8059"/>
                  </a:lnTo>
                  <a:lnTo>
                    <a:pt x="24" y="8222"/>
                  </a:lnTo>
                  <a:lnTo>
                    <a:pt x="12" y="8386"/>
                  </a:lnTo>
                  <a:lnTo>
                    <a:pt x="1" y="8549"/>
                  </a:lnTo>
                  <a:lnTo>
                    <a:pt x="1" y="8713"/>
                  </a:lnTo>
                  <a:lnTo>
                    <a:pt x="36" y="8876"/>
                  </a:lnTo>
                  <a:lnTo>
                    <a:pt x="71" y="9052"/>
                  </a:lnTo>
                  <a:lnTo>
                    <a:pt x="141" y="9238"/>
                  </a:lnTo>
                  <a:lnTo>
                    <a:pt x="223" y="9425"/>
                  </a:lnTo>
                  <a:lnTo>
                    <a:pt x="328" y="9624"/>
                  </a:lnTo>
                  <a:lnTo>
                    <a:pt x="456" y="9834"/>
                  </a:lnTo>
                  <a:lnTo>
                    <a:pt x="550" y="9963"/>
                  </a:lnTo>
                  <a:lnTo>
                    <a:pt x="643" y="10068"/>
                  </a:lnTo>
                  <a:lnTo>
                    <a:pt x="737" y="10173"/>
                  </a:lnTo>
                  <a:lnTo>
                    <a:pt x="830" y="10266"/>
                  </a:lnTo>
                  <a:lnTo>
                    <a:pt x="923" y="10348"/>
                  </a:lnTo>
                  <a:lnTo>
                    <a:pt x="1017" y="10430"/>
                  </a:lnTo>
                  <a:lnTo>
                    <a:pt x="1110" y="10488"/>
                  </a:lnTo>
                  <a:lnTo>
                    <a:pt x="1204" y="10535"/>
                  </a:lnTo>
                  <a:lnTo>
                    <a:pt x="1297" y="10582"/>
                  </a:lnTo>
                  <a:lnTo>
                    <a:pt x="1402" y="10617"/>
                  </a:lnTo>
                  <a:lnTo>
                    <a:pt x="1496" y="10640"/>
                  </a:lnTo>
                  <a:lnTo>
                    <a:pt x="1601" y="10663"/>
                  </a:lnTo>
                  <a:lnTo>
                    <a:pt x="1706" y="10675"/>
                  </a:lnTo>
                  <a:lnTo>
                    <a:pt x="1799" y="10675"/>
                  </a:lnTo>
                  <a:lnTo>
                    <a:pt x="2010" y="10663"/>
                  </a:lnTo>
                  <a:lnTo>
                    <a:pt x="2220" y="10628"/>
                  </a:lnTo>
                  <a:lnTo>
                    <a:pt x="2442" y="10570"/>
                  </a:lnTo>
                  <a:lnTo>
                    <a:pt x="2664" y="10488"/>
                  </a:lnTo>
                  <a:lnTo>
                    <a:pt x="2885" y="10395"/>
                  </a:lnTo>
                  <a:lnTo>
                    <a:pt x="3119" y="10290"/>
                  </a:lnTo>
                  <a:lnTo>
                    <a:pt x="3353" y="10161"/>
                  </a:lnTo>
                  <a:lnTo>
                    <a:pt x="3831" y="9916"/>
                  </a:lnTo>
                  <a:lnTo>
                    <a:pt x="4462" y="9589"/>
                  </a:lnTo>
                  <a:lnTo>
                    <a:pt x="5233" y="9075"/>
                  </a:lnTo>
                  <a:lnTo>
                    <a:pt x="5420" y="8946"/>
                  </a:lnTo>
                  <a:lnTo>
                    <a:pt x="5618" y="8795"/>
                  </a:lnTo>
                  <a:lnTo>
                    <a:pt x="5840" y="8608"/>
                  </a:lnTo>
                  <a:lnTo>
                    <a:pt x="6062" y="8409"/>
                  </a:lnTo>
                  <a:lnTo>
                    <a:pt x="6307" y="8187"/>
                  </a:lnTo>
                  <a:lnTo>
                    <a:pt x="6541" y="7954"/>
                  </a:lnTo>
                  <a:lnTo>
                    <a:pt x="6775" y="7709"/>
                  </a:lnTo>
                  <a:lnTo>
                    <a:pt x="6996" y="7452"/>
                  </a:lnTo>
                  <a:lnTo>
                    <a:pt x="7218" y="7206"/>
                  </a:lnTo>
                  <a:lnTo>
                    <a:pt x="7417" y="6949"/>
                  </a:lnTo>
                  <a:lnTo>
                    <a:pt x="7604" y="6704"/>
                  </a:lnTo>
                  <a:lnTo>
                    <a:pt x="7767" y="6459"/>
                  </a:lnTo>
                  <a:lnTo>
                    <a:pt x="7896" y="6237"/>
                  </a:lnTo>
                  <a:lnTo>
                    <a:pt x="8001" y="6015"/>
                  </a:lnTo>
                  <a:lnTo>
                    <a:pt x="8036" y="5922"/>
                  </a:lnTo>
                  <a:lnTo>
                    <a:pt x="8071" y="5828"/>
                  </a:lnTo>
                  <a:lnTo>
                    <a:pt x="8083" y="5735"/>
                  </a:lnTo>
                  <a:lnTo>
                    <a:pt x="8094" y="5653"/>
                  </a:lnTo>
                  <a:lnTo>
                    <a:pt x="8083" y="5525"/>
                  </a:lnTo>
                  <a:lnTo>
                    <a:pt x="8071" y="5384"/>
                  </a:lnTo>
                  <a:lnTo>
                    <a:pt x="8036" y="5256"/>
                  </a:lnTo>
                  <a:lnTo>
                    <a:pt x="8001" y="5116"/>
                  </a:lnTo>
                  <a:lnTo>
                    <a:pt x="7896" y="4824"/>
                  </a:lnTo>
                  <a:lnTo>
                    <a:pt x="7767" y="4520"/>
                  </a:lnTo>
                  <a:lnTo>
                    <a:pt x="8001" y="3983"/>
                  </a:lnTo>
                  <a:lnTo>
                    <a:pt x="8106" y="3726"/>
                  </a:lnTo>
                  <a:lnTo>
                    <a:pt x="8188" y="3481"/>
                  </a:lnTo>
                  <a:lnTo>
                    <a:pt x="8258" y="3259"/>
                  </a:lnTo>
                  <a:lnTo>
                    <a:pt x="8305" y="3049"/>
                  </a:lnTo>
                  <a:lnTo>
                    <a:pt x="8328" y="2873"/>
                  </a:lnTo>
                  <a:lnTo>
                    <a:pt x="8328" y="2803"/>
                  </a:lnTo>
                  <a:lnTo>
                    <a:pt x="8328" y="2733"/>
                  </a:lnTo>
                  <a:lnTo>
                    <a:pt x="8305" y="2640"/>
                  </a:lnTo>
                  <a:lnTo>
                    <a:pt x="8281" y="2546"/>
                  </a:lnTo>
                  <a:lnTo>
                    <a:pt x="8246" y="2476"/>
                  </a:lnTo>
                  <a:lnTo>
                    <a:pt x="8199" y="2406"/>
                  </a:lnTo>
                  <a:lnTo>
                    <a:pt x="8164" y="2360"/>
                  </a:lnTo>
                  <a:lnTo>
                    <a:pt x="8106" y="2313"/>
                  </a:lnTo>
                  <a:lnTo>
                    <a:pt x="8059" y="2266"/>
                  </a:lnTo>
                  <a:lnTo>
                    <a:pt x="8001" y="2243"/>
                  </a:lnTo>
                  <a:lnTo>
                    <a:pt x="7884" y="2196"/>
                  </a:lnTo>
                  <a:lnTo>
                    <a:pt x="7767" y="2173"/>
                  </a:lnTo>
                  <a:lnTo>
                    <a:pt x="7557" y="2173"/>
                  </a:lnTo>
                  <a:lnTo>
                    <a:pt x="7767" y="1811"/>
                  </a:lnTo>
                  <a:lnTo>
                    <a:pt x="7966" y="1449"/>
                  </a:lnTo>
                  <a:lnTo>
                    <a:pt x="8141" y="1122"/>
                  </a:lnTo>
                  <a:lnTo>
                    <a:pt x="8281" y="818"/>
                  </a:lnTo>
                  <a:lnTo>
                    <a:pt x="8398" y="549"/>
                  </a:lnTo>
                  <a:lnTo>
                    <a:pt x="8480" y="327"/>
                  </a:lnTo>
                  <a:lnTo>
                    <a:pt x="8503" y="234"/>
                  </a:lnTo>
                  <a:lnTo>
                    <a:pt x="8503" y="152"/>
                  </a:lnTo>
                  <a:lnTo>
                    <a:pt x="8503" y="94"/>
                  </a:lnTo>
                  <a:lnTo>
                    <a:pt x="8491" y="47"/>
                  </a:lnTo>
                  <a:lnTo>
                    <a:pt x="8468" y="12"/>
                  </a:lnTo>
                  <a:lnTo>
                    <a:pt x="8433" y="0"/>
                  </a:lnTo>
                  <a:close/>
                </a:path>
              </a:pathLst>
            </a:custGeom>
            <a:solidFill>
              <a:srgbClr val="ED9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55;p24"/>
            <p:cNvSpPr/>
            <p:nvPr/>
          </p:nvSpPr>
          <p:spPr>
            <a:xfrm>
              <a:off x="2685806" y="2102411"/>
              <a:ext cx="99542" cy="183436"/>
            </a:xfrm>
            <a:custGeom>
              <a:avLst/>
              <a:gdLst/>
              <a:ahLst/>
              <a:cxnLst/>
              <a:rect l="l" t="t" r="r" b="b"/>
              <a:pathLst>
                <a:path w="3505" h="6459" extrusionOk="0">
                  <a:moveTo>
                    <a:pt x="1975" y="1"/>
                  </a:moveTo>
                  <a:lnTo>
                    <a:pt x="1776" y="269"/>
                  </a:lnTo>
                  <a:lnTo>
                    <a:pt x="1566" y="561"/>
                  </a:lnTo>
                  <a:lnTo>
                    <a:pt x="1379" y="876"/>
                  </a:lnTo>
                  <a:lnTo>
                    <a:pt x="1204" y="1192"/>
                  </a:lnTo>
                  <a:lnTo>
                    <a:pt x="1052" y="1484"/>
                  </a:lnTo>
                  <a:lnTo>
                    <a:pt x="935" y="1752"/>
                  </a:lnTo>
                  <a:lnTo>
                    <a:pt x="842" y="1974"/>
                  </a:lnTo>
                  <a:lnTo>
                    <a:pt x="795" y="2126"/>
                  </a:lnTo>
                  <a:lnTo>
                    <a:pt x="760" y="2196"/>
                  </a:lnTo>
                  <a:lnTo>
                    <a:pt x="713" y="2290"/>
                  </a:lnTo>
                  <a:lnTo>
                    <a:pt x="561" y="2523"/>
                  </a:lnTo>
                  <a:lnTo>
                    <a:pt x="468" y="2757"/>
                  </a:lnTo>
                  <a:lnTo>
                    <a:pt x="304" y="3142"/>
                  </a:lnTo>
                  <a:lnTo>
                    <a:pt x="164" y="3504"/>
                  </a:lnTo>
                  <a:lnTo>
                    <a:pt x="118" y="3668"/>
                  </a:lnTo>
                  <a:lnTo>
                    <a:pt x="71" y="3843"/>
                  </a:lnTo>
                  <a:lnTo>
                    <a:pt x="24" y="4006"/>
                  </a:lnTo>
                  <a:lnTo>
                    <a:pt x="12" y="4170"/>
                  </a:lnTo>
                  <a:lnTo>
                    <a:pt x="1" y="4333"/>
                  </a:lnTo>
                  <a:lnTo>
                    <a:pt x="1" y="4497"/>
                  </a:lnTo>
                  <a:lnTo>
                    <a:pt x="36" y="4660"/>
                  </a:lnTo>
                  <a:lnTo>
                    <a:pt x="71" y="4836"/>
                  </a:lnTo>
                  <a:lnTo>
                    <a:pt x="141" y="5022"/>
                  </a:lnTo>
                  <a:lnTo>
                    <a:pt x="223" y="5209"/>
                  </a:lnTo>
                  <a:lnTo>
                    <a:pt x="328" y="5408"/>
                  </a:lnTo>
                  <a:lnTo>
                    <a:pt x="456" y="5618"/>
                  </a:lnTo>
                  <a:lnTo>
                    <a:pt x="620" y="5828"/>
                  </a:lnTo>
                  <a:lnTo>
                    <a:pt x="783" y="6015"/>
                  </a:lnTo>
                  <a:lnTo>
                    <a:pt x="947" y="6167"/>
                  </a:lnTo>
                  <a:lnTo>
                    <a:pt x="1122" y="6284"/>
                  </a:lnTo>
                  <a:lnTo>
                    <a:pt x="1297" y="6366"/>
                  </a:lnTo>
                  <a:lnTo>
                    <a:pt x="1472" y="6424"/>
                  </a:lnTo>
                  <a:lnTo>
                    <a:pt x="1648" y="6447"/>
                  </a:lnTo>
                  <a:lnTo>
                    <a:pt x="1834" y="6459"/>
                  </a:lnTo>
                  <a:lnTo>
                    <a:pt x="2021" y="6447"/>
                  </a:lnTo>
                  <a:lnTo>
                    <a:pt x="2208" y="6412"/>
                  </a:lnTo>
                  <a:lnTo>
                    <a:pt x="2407" y="6366"/>
                  </a:lnTo>
                  <a:lnTo>
                    <a:pt x="2594" y="6295"/>
                  </a:lnTo>
                  <a:lnTo>
                    <a:pt x="2804" y="6214"/>
                  </a:lnTo>
                  <a:lnTo>
                    <a:pt x="3002" y="6120"/>
                  </a:lnTo>
                  <a:lnTo>
                    <a:pt x="3423" y="5910"/>
                  </a:lnTo>
                  <a:lnTo>
                    <a:pt x="3423" y="5735"/>
                  </a:lnTo>
                  <a:lnTo>
                    <a:pt x="3446" y="5548"/>
                  </a:lnTo>
                  <a:lnTo>
                    <a:pt x="3481" y="5209"/>
                  </a:lnTo>
                  <a:lnTo>
                    <a:pt x="3504" y="4859"/>
                  </a:lnTo>
                  <a:lnTo>
                    <a:pt x="3493" y="4520"/>
                  </a:lnTo>
                  <a:lnTo>
                    <a:pt x="3458" y="4170"/>
                  </a:lnTo>
                  <a:lnTo>
                    <a:pt x="3411" y="3820"/>
                  </a:lnTo>
                  <a:lnTo>
                    <a:pt x="3329" y="3481"/>
                  </a:lnTo>
                  <a:lnTo>
                    <a:pt x="3248" y="3130"/>
                  </a:lnTo>
                  <a:lnTo>
                    <a:pt x="3142" y="2780"/>
                  </a:lnTo>
                  <a:lnTo>
                    <a:pt x="3026" y="2430"/>
                  </a:lnTo>
                  <a:lnTo>
                    <a:pt x="2897" y="2091"/>
                  </a:lnTo>
                  <a:lnTo>
                    <a:pt x="2757" y="1741"/>
                  </a:lnTo>
                  <a:lnTo>
                    <a:pt x="2605" y="1390"/>
                  </a:lnTo>
                  <a:lnTo>
                    <a:pt x="2302" y="690"/>
                  </a:lnTo>
                  <a:lnTo>
                    <a:pt x="1975" y="1"/>
                  </a:lnTo>
                  <a:close/>
                </a:path>
              </a:pathLst>
            </a:custGeom>
            <a:solidFill>
              <a:srgbClr val="DB8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56;p24"/>
            <p:cNvSpPr/>
            <p:nvPr/>
          </p:nvSpPr>
          <p:spPr>
            <a:xfrm>
              <a:off x="3580393" y="2056317"/>
              <a:ext cx="149270" cy="145635"/>
            </a:xfrm>
            <a:custGeom>
              <a:avLst/>
              <a:gdLst/>
              <a:ahLst/>
              <a:cxnLst/>
              <a:rect l="l" t="t" r="r" b="b"/>
              <a:pathLst>
                <a:path w="5256" h="5128" extrusionOk="0">
                  <a:moveTo>
                    <a:pt x="4840" y="2132"/>
                  </a:moveTo>
                  <a:lnTo>
                    <a:pt x="4905" y="2207"/>
                  </a:lnTo>
                  <a:lnTo>
                    <a:pt x="4905" y="2219"/>
                  </a:lnTo>
                  <a:lnTo>
                    <a:pt x="4840" y="2132"/>
                  </a:lnTo>
                  <a:close/>
                  <a:moveTo>
                    <a:pt x="2604" y="0"/>
                  </a:moveTo>
                  <a:lnTo>
                    <a:pt x="2499" y="12"/>
                  </a:lnTo>
                  <a:lnTo>
                    <a:pt x="2394" y="23"/>
                  </a:lnTo>
                  <a:lnTo>
                    <a:pt x="2277" y="59"/>
                  </a:lnTo>
                  <a:lnTo>
                    <a:pt x="2184" y="105"/>
                  </a:lnTo>
                  <a:lnTo>
                    <a:pt x="2091" y="152"/>
                  </a:lnTo>
                  <a:lnTo>
                    <a:pt x="2009" y="210"/>
                  </a:lnTo>
                  <a:lnTo>
                    <a:pt x="1915" y="280"/>
                  </a:lnTo>
                  <a:lnTo>
                    <a:pt x="1834" y="350"/>
                  </a:lnTo>
                  <a:lnTo>
                    <a:pt x="1764" y="432"/>
                  </a:lnTo>
                  <a:lnTo>
                    <a:pt x="1705" y="526"/>
                  </a:lnTo>
                  <a:lnTo>
                    <a:pt x="1658" y="619"/>
                  </a:lnTo>
                  <a:lnTo>
                    <a:pt x="1600" y="771"/>
                  </a:lnTo>
                  <a:lnTo>
                    <a:pt x="1565" y="923"/>
                  </a:lnTo>
                  <a:lnTo>
                    <a:pt x="1553" y="1086"/>
                  </a:lnTo>
                  <a:lnTo>
                    <a:pt x="1553" y="1250"/>
                  </a:lnTo>
                  <a:lnTo>
                    <a:pt x="1390" y="1285"/>
                  </a:lnTo>
                  <a:lnTo>
                    <a:pt x="1226" y="1343"/>
                  </a:lnTo>
                  <a:lnTo>
                    <a:pt x="1074" y="1413"/>
                  </a:lnTo>
                  <a:lnTo>
                    <a:pt x="923" y="1495"/>
                  </a:lnTo>
                  <a:lnTo>
                    <a:pt x="759" y="1612"/>
                  </a:lnTo>
                  <a:lnTo>
                    <a:pt x="619" y="1729"/>
                  </a:lnTo>
                  <a:lnTo>
                    <a:pt x="491" y="1869"/>
                  </a:lnTo>
                  <a:lnTo>
                    <a:pt x="374" y="2009"/>
                  </a:lnTo>
                  <a:lnTo>
                    <a:pt x="280" y="2172"/>
                  </a:lnTo>
                  <a:lnTo>
                    <a:pt x="199" y="2336"/>
                  </a:lnTo>
                  <a:lnTo>
                    <a:pt x="117" y="2511"/>
                  </a:lnTo>
                  <a:lnTo>
                    <a:pt x="58" y="2686"/>
                  </a:lnTo>
                  <a:lnTo>
                    <a:pt x="35" y="2803"/>
                  </a:lnTo>
                  <a:lnTo>
                    <a:pt x="12" y="2908"/>
                  </a:lnTo>
                  <a:lnTo>
                    <a:pt x="0" y="3025"/>
                  </a:lnTo>
                  <a:lnTo>
                    <a:pt x="0" y="3130"/>
                  </a:lnTo>
                  <a:lnTo>
                    <a:pt x="0" y="3247"/>
                  </a:lnTo>
                  <a:lnTo>
                    <a:pt x="12" y="3352"/>
                  </a:lnTo>
                  <a:lnTo>
                    <a:pt x="35" y="3457"/>
                  </a:lnTo>
                  <a:lnTo>
                    <a:pt x="58" y="3562"/>
                  </a:lnTo>
                  <a:lnTo>
                    <a:pt x="93" y="3667"/>
                  </a:lnTo>
                  <a:lnTo>
                    <a:pt x="128" y="3772"/>
                  </a:lnTo>
                  <a:lnTo>
                    <a:pt x="234" y="3959"/>
                  </a:lnTo>
                  <a:lnTo>
                    <a:pt x="350" y="4146"/>
                  </a:lnTo>
                  <a:lnTo>
                    <a:pt x="502" y="4321"/>
                  </a:lnTo>
                  <a:lnTo>
                    <a:pt x="607" y="4415"/>
                  </a:lnTo>
                  <a:lnTo>
                    <a:pt x="736" y="4508"/>
                  </a:lnTo>
                  <a:lnTo>
                    <a:pt x="864" y="4590"/>
                  </a:lnTo>
                  <a:lnTo>
                    <a:pt x="993" y="4660"/>
                  </a:lnTo>
                  <a:lnTo>
                    <a:pt x="1133" y="4718"/>
                  </a:lnTo>
                  <a:lnTo>
                    <a:pt x="1273" y="4765"/>
                  </a:lnTo>
                  <a:lnTo>
                    <a:pt x="1565" y="4847"/>
                  </a:lnTo>
                  <a:lnTo>
                    <a:pt x="1810" y="4905"/>
                  </a:lnTo>
                  <a:lnTo>
                    <a:pt x="2056" y="4952"/>
                  </a:lnTo>
                  <a:lnTo>
                    <a:pt x="2546" y="5045"/>
                  </a:lnTo>
                  <a:lnTo>
                    <a:pt x="2873" y="5104"/>
                  </a:lnTo>
                  <a:lnTo>
                    <a:pt x="3037" y="5116"/>
                  </a:lnTo>
                  <a:lnTo>
                    <a:pt x="3200" y="5127"/>
                  </a:lnTo>
                  <a:lnTo>
                    <a:pt x="3364" y="5127"/>
                  </a:lnTo>
                  <a:lnTo>
                    <a:pt x="3527" y="5116"/>
                  </a:lnTo>
                  <a:lnTo>
                    <a:pt x="3691" y="5080"/>
                  </a:lnTo>
                  <a:lnTo>
                    <a:pt x="3842" y="5034"/>
                  </a:lnTo>
                  <a:lnTo>
                    <a:pt x="3959" y="4999"/>
                  </a:lnTo>
                  <a:lnTo>
                    <a:pt x="4064" y="4940"/>
                  </a:lnTo>
                  <a:lnTo>
                    <a:pt x="4158" y="4882"/>
                  </a:lnTo>
                  <a:lnTo>
                    <a:pt x="4263" y="4812"/>
                  </a:lnTo>
                  <a:lnTo>
                    <a:pt x="4438" y="4672"/>
                  </a:lnTo>
                  <a:lnTo>
                    <a:pt x="4613" y="4508"/>
                  </a:lnTo>
                  <a:lnTo>
                    <a:pt x="4730" y="4380"/>
                  </a:lnTo>
                  <a:lnTo>
                    <a:pt x="4847" y="4240"/>
                  </a:lnTo>
                  <a:lnTo>
                    <a:pt x="4964" y="4088"/>
                  </a:lnTo>
                  <a:lnTo>
                    <a:pt x="5057" y="3936"/>
                  </a:lnTo>
                  <a:lnTo>
                    <a:pt x="5104" y="3831"/>
                  </a:lnTo>
                  <a:lnTo>
                    <a:pt x="5150" y="3726"/>
                  </a:lnTo>
                  <a:lnTo>
                    <a:pt x="5185" y="3621"/>
                  </a:lnTo>
                  <a:lnTo>
                    <a:pt x="5221" y="3492"/>
                  </a:lnTo>
                  <a:lnTo>
                    <a:pt x="5244" y="3375"/>
                  </a:lnTo>
                  <a:lnTo>
                    <a:pt x="5256" y="3259"/>
                  </a:lnTo>
                  <a:lnTo>
                    <a:pt x="5256" y="3142"/>
                  </a:lnTo>
                  <a:lnTo>
                    <a:pt x="5256" y="3025"/>
                  </a:lnTo>
                  <a:lnTo>
                    <a:pt x="5221" y="2838"/>
                  </a:lnTo>
                  <a:lnTo>
                    <a:pt x="5162" y="2663"/>
                  </a:lnTo>
                  <a:lnTo>
                    <a:pt x="5092" y="2499"/>
                  </a:lnTo>
                  <a:lnTo>
                    <a:pt x="4999" y="2348"/>
                  </a:lnTo>
                  <a:lnTo>
                    <a:pt x="4940" y="2079"/>
                  </a:lnTo>
                  <a:lnTo>
                    <a:pt x="4905" y="1939"/>
                  </a:lnTo>
                  <a:lnTo>
                    <a:pt x="4858" y="1810"/>
                  </a:lnTo>
                  <a:lnTo>
                    <a:pt x="4777" y="1624"/>
                  </a:lnTo>
                  <a:lnTo>
                    <a:pt x="4672" y="1448"/>
                  </a:lnTo>
                  <a:lnTo>
                    <a:pt x="4567" y="1261"/>
                  </a:lnTo>
                  <a:lnTo>
                    <a:pt x="4450" y="1098"/>
                  </a:lnTo>
                  <a:lnTo>
                    <a:pt x="4321" y="946"/>
                  </a:lnTo>
                  <a:lnTo>
                    <a:pt x="4169" y="794"/>
                  </a:lnTo>
                  <a:lnTo>
                    <a:pt x="4029" y="642"/>
                  </a:lnTo>
                  <a:lnTo>
                    <a:pt x="3866" y="514"/>
                  </a:lnTo>
                  <a:lnTo>
                    <a:pt x="3691" y="386"/>
                  </a:lnTo>
                  <a:lnTo>
                    <a:pt x="3515" y="280"/>
                  </a:lnTo>
                  <a:lnTo>
                    <a:pt x="3329" y="187"/>
                  </a:lnTo>
                  <a:lnTo>
                    <a:pt x="3142" y="105"/>
                  </a:lnTo>
                  <a:lnTo>
                    <a:pt x="2920" y="47"/>
                  </a:lnTo>
                  <a:lnTo>
                    <a:pt x="2815" y="23"/>
                  </a:lnTo>
                  <a:lnTo>
                    <a:pt x="2710" y="12"/>
                  </a:lnTo>
                  <a:lnTo>
                    <a:pt x="2604" y="0"/>
                  </a:lnTo>
                  <a:close/>
                </a:path>
              </a:pathLst>
            </a:custGeom>
            <a:solidFill>
              <a:srgbClr val="1F2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57;p24"/>
            <p:cNvSpPr/>
            <p:nvPr/>
          </p:nvSpPr>
          <p:spPr>
            <a:xfrm>
              <a:off x="3441742" y="1803893"/>
              <a:ext cx="210302" cy="324754"/>
            </a:xfrm>
            <a:custGeom>
              <a:avLst/>
              <a:gdLst/>
              <a:ahLst/>
              <a:cxnLst/>
              <a:rect l="l" t="t" r="r" b="b"/>
              <a:pathLst>
                <a:path w="7405" h="11435" extrusionOk="0">
                  <a:moveTo>
                    <a:pt x="1320" y="0"/>
                  </a:moveTo>
                  <a:lnTo>
                    <a:pt x="1297" y="24"/>
                  </a:lnTo>
                  <a:lnTo>
                    <a:pt x="1262" y="59"/>
                  </a:lnTo>
                  <a:lnTo>
                    <a:pt x="1250" y="117"/>
                  </a:lnTo>
                  <a:lnTo>
                    <a:pt x="1226" y="199"/>
                  </a:lnTo>
                  <a:lnTo>
                    <a:pt x="1226" y="292"/>
                  </a:lnTo>
                  <a:lnTo>
                    <a:pt x="1226" y="538"/>
                  </a:lnTo>
                  <a:lnTo>
                    <a:pt x="1262" y="818"/>
                  </a:lnTo>
                  <a:lnTo>
                    <a:pt x="1320" y="1157"/>
                  </a:lnTo>
                  <a:lnTo>
                    <a:pt x="1378" y="1519"/>
                  </a:lnTo>
                  <a:lnTo>
                    <a:pt x="1472" y="1916"/>
                  </a:lnTo>
                  <a:lnTo>
                    <a:pt x="1565" y="2336"/>
                  </a:lnTo>
                  <a:lnTo>
                    <a:pt x="1472" y="2301"/>
                  </a:lnTo>
                  <a:lnTo>
                    <a:pt x="1355" y="2266"/>
                  </a:lnTo>
                  <a:lnTo>
                    <a:pt x="1238" y="2254"/>
                  </a:lnTo>
                  <a:lnTo>
                    <a:pt x="1121" y="2266"/>
                  </a:lnTo>
                  <a:lnTo>
                    <a:pt x="1051" y="2278"/>
                  </a:lnTo>
                  <a:lnTo>
                    <a:pt x="993" y="2301"/>
                  </a:lnTo>
                  <a:lnTo>
                    <a:pt x="935" y="2325"/>
                  </a:lnTo>
                  <a:lnTo>
                    <a:pt x="876" y="2371"/>
                  </a:lnTo>
                  <a:lnTo>
                    <a:pt x="818" y="2418"/>
                  </a:lnTo>
                  <a:lnTo>
                    <a:pt x="759" y="2476"/>
                  </a:lnTo>
                  <a:lnTo>
                    <a:pt x="713" y="2558"/>
                  </a:lnTo>
                  <a:lnTo>
                    <a:pt x="666" y="2640"/>
                  </a:lnTo>
                  <a:lnTo>
                    <a:pt x="631" y="2710"/>
                  </a:lnTo>
                  <a:lnTo>
                    <a:pt x="619" y="2780"/>
                  </a:lnTo>
                  <a:lnTo>
                    <a:pt x="584" y="2955"/>
                  </a:lnTo>
                  <a:lnTo>
                    <a:pt x="572" y="3165"/>
                  </a:lnTo>
                  <a:lnTo>
                    <a:pt x="572" y="3399"/>
                  </a:lnTo>
                  <a:lnTo>
                    <a:pt x="584" y="3656"/>
                  </a:lnTo>
                  <a:lnTo>
                    <a:pt x="608" y="3936"/>
                  </a:lnTo>
                  <a:lnTo>
                    <a:pt x="666" y="4520"/>
                  </a:lnTo>
                  <a:lnTo>
                    <a:pt x="456" y="4765"/>
                  </a:lnTo>
                  <a:lnTo>
                    <a:pt x="269" y="5011"/>
                  </a:lnTo>
                  <a:lnTo>
                    <a:pt x="199" y="5128"/>
                  </a:lnTo>
                  <a:lnTo>
                    <a:pt x="129" y="5256"/>
                  </a:lnTo>
                  <a:lnTo>
                    <a:pt x="70" y="5373"/>
                  </a:lnTo>
                  <a:lnTo>
                    <a:pt x="24" y="5501"/>
                  </a:lnTo>
                  <a:lnTo>
                    <a:pt x="0" y="5618"/>
                  </a:lnTo>
                  <a:lnTo>
                    <a:pt x="0" y="5770"/>
                  </a:lnTo>
                  <a:lnTo>
                    <a:pt x="12" y="5922"/>
                  </a:lnTo>
                  <a:lnTo>
                    <a:pt x="35" y="6109"/>
                  </a:lnTo>
                  <a:lnTo>
                    <a:pt x="82" y="6295"/>
                  </a:lnTo>
                  <a:lnTo>
                    <a:pt x="140" y="6494"/>
                  </a:lnTo>
                  <a:lnTo>
                    <a:pt x="199" y="6704"/>
                  </a:lnTo>
                  <a:lnTo>
                    <a:pt x="281" y="6926"/>
                  </a:lnTo>
                  <a:lnTo>
                    <a:pt x="467" y="7370"/>
                  </a:lnTo>
                  <a:lnTo>
                    <a:pt x="678" y="7825"/>
                  </a:lnTo>
                  <a:lnTo>
                    <a:pt x="899" y="8281"/>
                  </a:lnTo>
                  <a:lnTo>
                    <a:pt x="1133" y="8701"/>
                  </a:lnTo>
                  <a:lnTo>
                    <a:pt x="1402" y="9005"/>
                  </a:lnTo>
                  <a:lnTo>
                    <a:pt x="1670" y="9309"/>
                  </a:lnTo>
                  <a:lnTo>
                    <a:pt x="2009" y="9694"/>
                  </a:lnTo>
                  <a:lnTo>
                    <a:pt x="2348" y="10068"/>
                  </a:lnTo>
                  <a:lnTo>
                    <a:pt x="2511" y="10231"/>
                  </a:lnTo>
                  <a:lnTo>
                    <a:pt x="2675" y="10395"/>
                  </a:lnTo>
                  <a:lnTo>
                    <a:pt x="2850" y="10535"/>
                  </a:lnTo>
                  <a:lnTo>
                    <a:pt x="3025" y="10675"/>
                  </a:lnTo>
                  <a:lnTo>
                    <a:pt x="3200" y="10803"/>
                  </a:lnTo>
                  <a:lnTo>
                    <a:pt x="3399" y="10920"/>
                  </a:lnTo>
                  <a:lnTo>
                    <a:pt x="3597" y="11025"/>
                  </a:lnTo>
                  <a:lnTo>
                    <a:pt x="3808" y="11119"/>
                  </a:lnTo>
                  <a:lnTo>
                    <a:pt x="4029" y="11201"/>
                  </a:lnTo>
                  <a:lnTo>
                    <a:pt x="4263" y="11259"/>
                  </a:lnTo>
                  <a:lnTo>
                    <a:pt x="4520" y="11306"/>
                  </a:lnTo>
                  <a:lnTo>
                    <a:pt x="4777" y="11341"/>
                  </a:lnTo>
                  <a:lnTo>
                    <a:pt x="5221" y="11387"/>
                  </a:lnTo>
                  <a:lnTo>
                    <a:pt x="5688" y="11422"/>
                  </a:lnTo>
                  <a:lnTo>
                    <a:pt x="5910" y="11434"/>
                  </a:lnTo>
                  <a:lnTo>
                    <a:pt x="6132" y="11434"/>
                  </a:lnTo>
                  <a:lnTo>
                    <a:pt x="6354" y="11411"/>
                  </a:lnTo>
                  <a:lnTo>
                    <a:pt x="6552" y="11387"/>
                  </a:lnTo>
                  <a:lnTo>
                    <a:pt x="6739" y="11329"/>
                  </a:lnTo>
                  <a:lnTo>
                    <a:pt x="6832" y="11306"/>
                  </a:lnTo>
                  <a:lnTo>
                    <a:pt x="6914" y="11259"/>
                  </a:lnTo>
                  <a:lnTo>
                    <a:pt x="6996" y="11224"/>
                  </a:lnTo>
                  <a:lnTo>
                    <a:pt x="7066" y="11166"/>
                  </a:lnTo>
                  <a:lnTo>
                    <a:pt x="7136" y="11107"/>
                  </a:lnTo>
                  <a:lnTo>
                    <a:pt x="7194" y="11049"/>
                  </a:lnTo>
                  <a:lnTo>
                    <a:pt x="7241" y="10979"/>
                  </a:lnTo>
                  <a:lnTo>
                    <a:pt x="7288" y="10897"/>
                  </a:lnTo>
                  <a:lnTo>
                    <a:pt x="7335" y="10803"/>
                  </a:lnTo>
                  <a:lnTo>
                    <a:pt x="7358" y="10710"/>
                  </a:lnTo>
                  <a:lnTo>
                    <a:pt x="7381" y="10605"/>
                  </a:lnTo>
                  <a:lnTo>
                    <a:pt x="7405" y="10488"/>
                  </a:lnTo>
                  <a:lnTo>
                    <a:pt x="7405" y="10371"/>
                  </a:lnTo>
                  <a:lnTo>
                    <a:pt x="7405" y="10231"/>
                  </a:lnTo>
                  <a:lnTo>
                    <a:pt x="7381" y="10009"/>
                  </a:lnTo>
                  <a:lnTo>
                    <a:pt x="7346" y="9787"/>
                  </a:lnTo>
                  <a:lnTo>
                    <a:pt x="7136" y="9320"/>
                  </a:lnTo>
                  <a:lnTo>
                    <a:pt x="6949" y="8888"/>
                  </a:lnTo>
                  <a:lnTo>
                    <a:pt x="6891" y="8701"/>
                  </a:lnTo>
                  <a:lnTo>
                    <a:pt x="6832" y="8538"/>
                  </a:lnTo>
                  <a:lnTo>
                    <a:pt x="6809" y="8409"/>
                  </a:lnTo>
                  <a:lnTo>
                    <a:pt x="6797" y="8304"/>
                  </a:lnTo>
                  <a:lnTo>
                    <a:pt x="6797" y="8211"/>
                  </a:lnTo>
                  <a:lnTo>
                    <a:pt x="6797" y="8071"/>
                  </a:lnTo>
                  <a:lnTo>
                    <a:pt x="6762" y="7732"/>
                  </a:lnTo>
                  <a:lnTo>
                    <a:pt x="6692" y="7311"/>
                  </a:lnTo>
                  <a:lnTo>
                    <a:pt x="6587" y="6856"/>
                  </a:lnTo>
                  <a:lnTo>
                    <a:pt x="6529" y="6622"/>
                  </a:lnTo>
                  <a:lnTo>
                    <a:pt x="6470" y="6401"/>
                  </a:lnTo>
                  <a:lnTo>
                    <a:pt x="6389" y="6179"/>
                  </a:lnTo>
                  <a:lnTo>
                    <a:pt x="6319" y="5968"/>
                  </a:lnTo>
                  <a:lnTo>
                    <a:pt x="6225" y="5782"/>
                  </a:lnTo>
                  <a:lnTo>
                    <a:pt x="6143" y="5618"/>
                  </a:lnTo>
                  <a:lnTo>
                    <a:pt x="6038" y="5490"/>
                  </a:lnTo>
                  <a:lnTo>
                    <a:pt x="5992" y="5431"/>
                  </a:lnTo>
                  <a:lnTo>
                    <a:pt x="5945" y="5384"/>
                  </a:lnTo>
                  <a:lnTo>
                    <a:pt x="5828" y="5291"/>
                  </a:lnTo>
                  <a:lnTo>
                    <a:pt x="5711" y="5221"/>
                  </a:lnTo>
                  <a:lnTo>
                    <a:pt x="5466" y="5081"/>
                  </a:lnTo>
                  <a:lnTo>
                    <a:pt x="5209" y="4964"/>
                  </a:lnTo>
                  <a:lnTo>
                    <a:pt x="4975" y="4871"/>
                  </a:lnTo>
                  <a:lnTo>
                    <a:pt x="4754" y="4801"/>
                  </a:lnTo>
                  <a:lnTo>
                    <a:pt x="4578" y="4742"/>
                  </a:lnTo>
                  <a:lnTo>
                    <a:pt x="4427" y="4707"/>
                  </a:lnTo>
                  <a:lnTo>
                    <a:pt x="4111" y="4240"/>
                  </a:lnTo>
                  <a:lnTo>
                    <a:pt x="3702" y="3492"/>
                  </a:lnTo>
                  <a:lnTo>
                    <a:pt x="3270" y="2733"/>
                  </a:lnTo>
                  <a:lnTo>
                    <a:pt x="2827" y="1986"/>
                  </a:lnTo>
                  <a:lnTo>
                    <a:pt x="2406" y="1308"/>
                  </a:lnTo>
                  <a:lnTo>
                    <a:pt x="2219" y="1005"/>
                  </a:lnTo>
                  <a:lnTo>
                    <a:pt x="2032" y="725"/>
                  </a:lnTo>
                  <a:lnTo>
                    <a:pt x="1857" y="491"/>
                  </a:lnTo>
                  <a:lnTo>
                    <a:pt x="1705" y="292"/>
                  </a:lnTo>
                  <a:lnTo>
                    <a:pt x="1565" y="141"/>
                  </a:lnTo>
                  <a:lnTo>
                    <a:pt x="1448" y="47"/>
                  </a:lnTo>
                  <a:lnTo>
                    <a:pt x="1402" y="12"/>
                  </a:lnTo>
                  <a:lnTo>
                    <a:pt x="1367" y="0"/>
                  </a:lnTo>
                  <a:close/>
                </a:path>
              </a:pathLst>
            </a:custGeom>
            <a:solidFill>
              <a:srgbClr val="ED9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58;p24"/>
            <p:cNvSpPr/>
            <p:nvPr/>
          </p:nvSpPr>
          <p:spPr>
            <a:xfrm>
              <a:off x="3531629" y="2014171"/>
              <a:ext cx="120416" cy="114480"/>
            </a:xfrm>
            <a:custGeom>
              <a:avLst/>
              <a:gdLst/>
              <a:ahLst/>
              <a:cxnLst/>
              <a:rect l="l" t="t" r="r" b="b"/>
              <a:pathLst>
                <a:path w="4240" h="4031" extrusionOk="0">
                  <a:moveTo>
                    <a:pt x="3539" y="1"/>
                  </a:moveTo>
                  <a:lnTo>
                    <a:pt x="3375" y="106"/>
                  </a:lnTo>
                  <a:lnTo>
                    <a:pt x="3200" y="223"/>
                  </a:lnTo>
                  <a:lnTo>
                    <a:pt x="3037" y="351"/>
                  </a:lnTo>
                  <a:lnTo>
                    <a:pt x="2873" y="491"/>
                  </a:lnTo>
                  <a:lnTo>
                    <a:pt x="2558" y="783"/>
                  </a:lnTo>
                  <a:lnTo>
                    <a:pt x="2254" y="1087"/>
                  </a:lnTo>
                  <a:lnTo>
                    <a:pt x="1670" y="1718"/>
                  </a:lnTo>
                  <a:lnTo>
                    <a:pt x="1378" y="2021"/>
                  </a:lnTo>
                  <a:lnTo>
                    <a:pt x="1098" y="2290"/>
                  </a:lnTo>
                  <a:lnTo>
                    <a:pt x="537" y="2827"/>
                  </a:lnTo>
                  <a:lnTo>
                    <a:pt x="0" y="3364"/>
                  </a:lnTo>
                  <a:lnTo>
                    <a:pt x="164" y="3470"/>
                  </a:lnTo>
                  <a:lnTo>
                    <a:pt x="351" y="3575"/>
                  </a:lnTo>
                  <a:lnTo>
                    <a:pt x="526" y="3668"/>
                  </a:lnTo>
                  <a:lnTo>
                    <a:pt x="724" y="3738"/>
                  </a:lnTo>
                  <a:lnTo>
                    <a:pt x="935" y="3808"/>
                  </a:lnTo>
                  <a:lnTo>
                    <a:pt x="1145" y="3867"/>
                  </a:lnTo>
                  <a:lnTo>
                    <a:pt x="1378" y="3913"/>
                  </a:lnTo>
                  <a:lnTo>
                    <a:pt x="1612" y="3937"/>
                  </a:lnTo>
                  <a:lnTo>
                    <a:pt x="2056" y="3983"/>
                  </a:lnTo>
                  <a:lnTo>
                    <a:pt x="2523" y="4018"/>
                  </a:lnTo>
                  <a:lnTo>
                    <a:pt x="2745" y="4030"/>
                  </a:lnTo>
                  <a:lnTo>
                    <a:pt x="2967" y="4030"/>
                  </a:lnTo>
                  <a:lnTo>
                    <a:pt x="3189" y="4007"/>
                  </a:lnTo>
                  <a:lnTo>
                    <a:pt x="3387" y="3983"/>
                  </a:lnTo>
                  <a:lnTo>
                    <a:pt x="3574" y="3925"/>
                  </a:lnTo>
                  <a:lnTo>
                    <a:pt x="3667" y="3902"/>
                  </a:lnTo>
                  <a:lnTo>
                    <a:pt x="3749" y="3855"/>
                  </a:lnTo>
                  <a:lnTo>
                    <a:pt x="3831" y="3820"/>
                  </a:lnTo>
                  <a:lnTo>
                    <a:pt x="3901" y="3762"/>
                  </a:lnTo>
                  <a:lnTo>
                    <a:pt x="3971" y="3703"/>
                  </a:lnTo>
                  <a:lnTo>
                    <a:pt x="4029" y="3645"/>
                  </a:lnTo>
                  <a:lnTo>
                    <a:pt x="4076" y="3575"/>
                  </a:lnTo>
                  <a:lnTo>
                    <a:pt x="4123" y="3493"/>
                  </a:lnTo>
                  <a:lnTo>
                    <a:pt x="4170" y="3399"/>
                  </a:lnTo>
                  <a:lnTo>
                    <a:pt x="4193" y="3306"/>
                  </a:lnTo>
                  <a:lnTo>
                    <a:pt x="4216" y="3201"/>
                  </a:lnTo>
                  <a:lnTo>
                    <a:pt x="4240" y="3084"/>
                  </a:lnTo>
                  <a:lnTo>
                    <a:pt x="4240" y="2967"/>
                  </a:lnTo>
                  <a:lnTo>
                    <a:pt x="4240" y="2827"/>
                  </a:lnTo>
                  <a:lnTo>
                    <a:pt x="4216" y="2605"/>
                  </a:lnTo>
                  <a:lnTo>
                    <a:pt x="4181" y="2383"/>
                  </a:lnTo>
                  <a:lnTo>
                    <a:pt x="3971" y="1916"/>
                  </a:lnTo>
                  <a:lnTo>
                    <a:pt x="3784" y="1484"/>
                  </a:lnTo>
                  <a:lnTo>
                    <a:pt x="3726" y="1297"/>
                  </a:lnTo>
                  <a:lnTo>
                    <a:pt x="3667" y="1134"/>
                  </a:lnTo>
                  <a:lnTo>
                    <a:pt x="3644" y="1005"/>
                  </a:lnTo>
                  <a:lnTo>
                    <a:pt x="3632" y="900"/>
                  </a:lnTo>
                  <a:lnTo>
                    <a:pt x="3632" y="760"/>
                  </a:lnTo>
                  <a:lnTo>
                    <a:pt x="3621" y="550"/>
                  </a:lnTo>
                  <a:lnTo>
                    <a:pt x="3586" y="293"/>
                  </a:lnTo>
                  <a:lnTo>
                    <a:pt x="3539" y="1"/>
                  </a:lnTo>
                  <a:close/>
                </a:path>
              </a:pathLst>
            </a:custGeom>
            <a:solidFill>
              <a:srgbClr val="DB8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Rectangle 67"/>
          <p:cNvSpPr/>
          <p:nvPr/>
        </p:nvSpPr>
        <p:spPr>
          <a:xfrm>
            <a:off x="1350784" y="978006"/>
            <a:ext cx="1409700" cy="3313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Relaxation Tools</a:t>
            </a:r>
            <a:endParaRPr lang="en-IN" dirty="0">
              <a:latin typeface="Times New Roman" panose="02020603050405020304" pitchFamily="18" charset="0"/>
              <a:cs typeface="Times New Roman" panose="02020603050405020304" pitchFamily="18" charset="0"/>
            </a:endParaRPr>
          </a:p>
        </p:txBody>
      </p:sp>
      <p:sp>
        <p:nvSpPr>
          <p:cNvPr id="69" name="Rectangle 68"/>
          <p:cNvSpPr/>
          <p:nvPr/>
        </p:nvSpPr>
        <p:spPr>
          <a:xfrm>
            <a:off x="6356102" y="982527"/>
            <a:ext cx="1483856" cy="3473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Support Hub</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034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615"/>
            <a:ext cx="2217420" cy="371400"/>
          </a:xfrm>
        </p:spPr>
        <p:txBody>
          <a:bodyPr>
            <a:normAutofit fontScale="90000"/>
          </a:bodyPr>
          <a:lstStyle/>
          <a:p>
            <a:r>
              <a:rPr lang="en-US" u="sng" dirty="0" smtClean="0">
                <a:solidFill>
                  <a:srgbClr val="FF0000"/>
                </a:solidFill>
                <a:latin typeface="Algerian" panose="04020705040A02060702" pitchFamily="82" charset="0"/>
                <a:cs typeface="Times New Roman" panose="02020603050405020304" pitchFamily="18" charset="0"/>
              </a:rPr>
              <a:t>TechStacks</a:t>
            </a:r>
            <a:endParaRPr lang="en-IN" u="sng" dirty="0">
              <a:solidFill>
                <a:srgbClr val="FF0000"/>
              </a:solidFill>
              <a:latin typeface="Algerian" panose="04020705040A02060702" pitchFamily="82" charset="0"/>
              <a:cs typeface="Times New Roman" panose="02020603050405020304" pitchFamily="18" charset="0"/>
            </a:endParaRPr>
          </a:p>
        </p:txBody>
      </p:sp>
      <p:sp>
        <p:nvSpPr>
          <p:cNvPr id="3" name="Text Placeholder 2"/>
          <p:cNvSpPr>
            <a:spLocks noGrp="1"/>
          </p:cNvSpPr>
          <p:nvPr>
            <p:ph type="body" idx="1"/>
          </p:nvPr>
        </p:nvSpPr>
        <p:spPr>
          <a:xfrm>
            <a:off x="533400" y="958390"/>
            <a:ext cx="6111240" cy="2066750"/>
          </a:xfrm>
        </p:spPr>
        <p:txBody>
          <a:bodyPr>
            <a:normAutofit lnSpcReduction="10000"/>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FrontEnd Tools :</a:t>
            </a:r>
            <a:endParaRPr lang="en-US" b="1" dirty="0">
              <a:latin typeface="Times New Roman" panose="02020603050405020304" pitchFamily="18" charset="0"/>
              <a:cs typeface="Times New Roman" panose="02020603050405020304" pitchFamily="18" charset="0"/>
            </a:endParaRPr>
          </a:p>
          <a:p>
            <a:pPr marL="139700" indent="0" algn="just">
              <a:buNone/>
            </a:pP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our frontend development, we utilized HTML, CSS, and JavaScript to create a responsive and engaging user interface. HTML served as the backbone, structuring the content and ensuring accessibility. We employed CSS to enhance the visual presentation, allowing for customizable styles, layouts, and animations that improved user experience. JavaScript added interactivity, enabling dynamic content updates and user-driven actions, such as form validation and real-time data manipulation. Together, these technologies formed a cohesive toolkit that ensured our application was both functional and visually appealing.</a:t>
            </a:r>
            <a:endParaRPr lang="en-IN" dirty="0" smtClean="0">
              <a:latin typeface="Times New Roman" panose="02020603050405020304" pitchFamily="18" charset="0"/>
              <a:cs typeface="Times New Roman" panose="02020603050405020304" pitchFamily="18" charset="0"/>
            </a:endParaRPr>
          </a:p>
        </p:txBody>
      </p:sp>
      <p:sp>
        <p:nvSpPr>
          <p:cNvPr id="4" name="Text Placeholder 2"/>
          <p:cNvSpPr txBox="1">
            <a:spLocks/>
          </p:cNvSpPr>
          <p:nvPr/>
        </p:nvSpPr>
        <p:spPr>
          <a:xfrm>
            <a:off x="533400" y="2832910"/>
            <a:ext cx="6111240" cy="206675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BackEnd Tools :</a:t>
            </a:r>
          </a:p>
          <a:p>
            <a:pPr marL="139700" indent="0" algn="just">
              <a:buNone/>
            </a:pPr>
            <a:r>
              <a:rPr lang="en-US" dirty="0">
                <a:latin typeface="Times New Roman" panose="02020603050405020304" pitchFamily="18" charset="0"/>
                <a:cs typeface="Times New Roman" panose="02020603050405020304" pitchFamily="18" charset="0"/>
              </a:rPr>
              <a:t>For our backend development, we chose Python with the Flask framework due to its simplicity and flexibility. Flask is a lightweight web framework that allows for quick setup and easy scaling of web applications. With its modular architecture, we could efficiently manage routing, request handling, and data processing. Python’s rich ecosystem of libraries facilitated seamless integration with databases and external APIs, enabling robust data manipulation and storage. Additionally, Flask’s built-in development server and debugging tools streamlined the development process, allowing us to focus on building a powerful and responsive backend to support our application’s frontend needs.</a:t>
            </a:r>
            <a:endParaRPr lang="en-IN" dirty="0" smtClean="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95F2980-6ECB-B637-1C14-A1CEF671CF21}"/>
              </a:ext>
            </a:extLst>
          </p:cNvPr>
          <p:cNvPicPr>
            <a:picLocks noChangeAspect="1"/>
          </p:cNvPicPr>
          <p:nvPr/>
        </p:nvPicPr>
        <p:blipFill>
          <a:blip r:embed="rId2"/>
          <a:stretch>
            <a:fillRect/>
          </a:stretch>
        </p:blipFill>
        <p:spPr>
          <a:xfrm>
            <a:off x="7466406" y="1910519"/>
            <a:ext cx="562171" cy="562171"/>
          </a:xfrm>
          <a:prstGeom prst="rect">
            <a:avLst/>
          </a:prstGeom>
        </p:spPr>
      </p:pic>
      <p:pic>
        <p:nvPicPr>
          <p:cNvPr id="6" name="Picture 5">
            <a:extLst>
              <a:ext uri="{FF2B5EF4-FFF2-40B4-BE49-F238E27FC236}">
                <a16:creationId xmlns:a16="http://schemas.microsoft.com/office/drawing/2014/main" id="{33014457-7B30-F58F-6E69-14C441A69BDC}"/>
              </a:ext>
            </a:extLst>
          </p:cNvPr>
          <p:cNvPicPr>
            <a:picLocks noChangeAspect="1"/>
          </p:cNvPicPr>
          <p:nvPr/>
        </p:nvPicPr>
        <p:blipFill>
          <a:blip r:embed="rId3"/>
          <a:stretch>
            <a:fillRect/>
          </a:stretch>
        </p:blipFill>
        <p:spPr>
          <a:xfrm>
            <a:off x="6804985" y="1266680"/>
            <a:ext cx="548315" cy="485920"/>
          </a:xfrm>
          <a:prstGeom prst="rect">
            <a:avLst/>
          </a:prstGeom>
        </p:spPr>
      </p:pic>
      <p:pic>
        <p:nvPicPr>
          <p:cNvPr id="7" name="Picture 6">
            <a:extLst>
              <a:ext uri="{FF2B5EF4-FFF2-40B4-BE49-F238E27FC236}">
                <a16:creationId xmlns:a16="http://schemas.microsoft.com/office/drawing/2014/main" id="{3F43651F-A419-84FC-7B40-CB46CC9EBACD}"/>
              </a:ext>
            </a:extLst>
          </p:cNvPr>
          <p:cNvPicPr>
            <a:picLocks noChangeAspect="1"/>
          </p:cNvPicPr>
          <p:nvPr/>
        </p:nvPicPr>
        <p:blipFill>
          <a:blip r:embed="rId4"/>
          <a:stretch>
            <a:fillRect/>
          </a:stretch>
        </p:blipFill>
        <p:spPr>
          <a:xfrm>
            <a:off x="8028577" y="1178838"/>
            <a:ext cx="661604" cy="661604"/>
          </a:xfrm>
          <a:prstGeom prst="rect">
            <a:avLst/>
          </a:prstGeom>
        </p:spPr>
      </p:pic>
      <p:pic>
        <p:nvPicPr>
          <p:cNvPr id="8" name="Picture 7">
            <a:extLst>
              <a:ext uri="{FF2B5EF4-FFF2-40B4-BE49-F238E27FC236}">
                <a16:creationId xmlns:a16="http://schemas.microsoft.com/office/drawing/2014/main" id="{17984A62-CA2A-BC9A-7599-536FF6D61A53}"/>
              </a:ext>
            </a:extLst>
          </p:cNvPr>
          <p:cNvPicPr>
            <a:picLocks noChangeAspect="1"/>
          </p:cNvPicPr>
          <p:nvPr/>
        </p:nvPicPr>
        <p:blipFill>
          <a:blip r:embed="rId5"/>
          <a:stretch>
            <a:fillRect/>
          </a:stretch>
        </p:blipFill>
        <p:spPr>
          <a:xfrm>
            <a:off x="6910532" y="3310411"/>
            <a:ext cx="555874" cy="555874"/>
          </a:xfrm>
          <a:prstGeom prst="rect">
            <a:avLst/>
          </a:prstGeom>
        </p:spPr>
      </p:pic>
      <p:pic>
        <p:nvPicPr>
          <p:cNvPr id="10" name="Picture 9">
            <a:extLst>
              <a:ext uri="{FF2B5EF4-FFF2-40B4-BE49-F238E27FC236}">
                <a16:creationId xmlns:a16="http://schemas.microsoft.com/office/drawing/2014/main" id="{8D91C20D-6975-B057-C77C-46C5BB93662F}"/>
              </a:ext>
            </a:extLst>
          </p:cNvPr>
          <p:cNvPicPr>
            <a:picLocks noChangeAspect="1"/>
          </p:cNvPicPr>
          <p:nvPr/>
        </p:nvPicPr>
        <p:blipFill>
          <a:blip r:embed="rId6"/>
          <a:stretch>
            <a:fillRect/>
          </a:stretch>
        </p:blipFill>
        <p:spPr>
          <a:xfrm>
            <a:off x="7732298" y="3025140"/>
            <a:ext cx="961649" cy="961649"/>
          </a:xfrm>
          <a:prstGeom prst="rect">
            <a:avLst/>
          </a:prstGeom>
        </p:spPr>
      </p:pic>
    </p:spTree>
    <p:extLst>
      <p:ext uri="{BB962C8B-B14F-4D97-AF65-F5344CB8AC3E}">
        <p14:creationId xmlns:p14="http://schemas.microsoft.com/office/powerpoint/2010/main" val="4223414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FF0000"/>
                </a:solidFill>
                <a:latin typeface="Algerian" panose="04020705040A02060702" pitchFamily="82" charset="0"/>
                <a:cs typeface="Times New Roman" panose="02020603050405020304" pitchFamily="18" charset="0"/>
              </a:rPr>
              <a:t>FeedBack</a:t>
            </a:r>
            <a:endParaRPr lang="en-IN" dirty="0">
              <a:solidFill>
                <a:srgbClr val="FF0000"/>
              </a:solidFill>
              <a:latin typeface="Algerian" panose="04020705040A02060702" pitchFamily="82" charset="0"/>
              <a:cs typeface="Times New Roman" panose="02020603050405020304" pitchFamily="18" charset="0"/>
            </a:endParaRPr>
          </a:p>
        </p:txBody>
      </p:sp>
      <p:sp>
        <p:nvSpPr>
          <p:cNvPr id="5" name="Text Placeholder 4"/>
          <p:cNvSpPr>
            <a:spLocks noGrp="1"/>
          </p:cNvSpPr>
          <p:nvPr>
            <p:ph type="body" idx="1"/>
          </p:nvPr>
        </p:nvSpPr>
        <p:spPr>
          <a:xfrm>
            <a:off x="21451" y="1146710"/>
            <a:ext cx="3529805" cy="3416400"/>
          </a:xfrm>
        </p:spPr>
        <p:txBody>
          <a:bodyPr/>
          <a:lstStyle/>
          <a:p>
            <a:pPr marL="139700" indent="0">
              <a:buNone/>
            </a:pPr>
            <a:r>
              <a:rPr lang="en-US" dirty="0" smtClean="0"/>
              <a:t>           </a:t>
            </a:r>
          </a:p>
          <a:p>
            <a:pPr marL="139700" indent="0">
              <a:buNone/>
            </a:pPr>
            <a:r>
              <a:rPr lang="en-US" dirty="0"/>
              <a:t> </a:t>
            </a:r>
            <a:endParaRPr lang="en-US" dirty="0" smtClean="0"/>
          </a:p>
          <a:p>
            <a:pPr marL="139700" indent="0">
              <a:buNone/>
            </a:pPr>
            <a:endParaRPr lang="en-US" dirty="0"/>
          </a:p>
          <a:p>
            <a:pPr marL="139700" indent="0">
              <a:buNone/>
            </a:pPr>
            <a:r>
              <a:rPr lang="en-US" sz="1600" dirty="0" smtClean="0">
                <a:latin typeface="Algerian" panose="04020705040A02060702" pitchFamily="82" charset="0"/>
              </a:rPr>
              <a:t>Pros :</a:t>
            </a:r>
          </a:p>
          <a:p>
            <a:pPr marL="139700" indent="0">
              <a:buNone/>
            </a:pPr>
            <a:endParaRPr lang="en-US" sz="1600" dirty="0" smtClean="0">
              <a:latin typeface="Algerian" panose="04020705040A02060702" pitchFamily="82" charset="0"/>
            </a:endParaRPr>
          </a:p>
          <a:p>
            <a:pPr marL="139700" indent="0" algn="just">
              <a:buNone/>
            </a:pPr>
            <a:r>
              <a:rPr lang="en-US" b="1" dirty="0">
                <a:latin typeface="Times New Roman" panose="02020603050405020304" pitchFamily="18" charset="0"/>
                <a:cs typeface="Times New Roman" panose="02020603050405020304" pitchFamily="18" charset="0"/>
              </a:rPr>
              <a:t>Early Detection</a:t>
            </a:r>
            <a:r>
              <a:rPr lang="en-US" dirty="0">
                <a:latin typeface="Times New Roman" panose="02020603050405020304" pitchFamily="18" charset="0"/>
                <a:cs typeface="Times New Roman" panose="02020603050405020304" pitchFamily="18" charset="0"/>
              </a:rPr>
              <a:t>: AI can identify early signs of mental health issues through behavioral pattern analysis</a:t>
            </a:r>
            <a:r>
              <a:rPr lang="en-US" dirty="0" smtClean="0">
                <a:latin typeface="Times New Roman" panose="02020603050405020304" pitchFamily="18" charset="0"/>
                <a:cs typeface="Times New Roman" panose="02020603050405020304" pitchFamily="18" charset="0"/>
              </a:rPr>
              <a:t>.</a:t>
            </a:r>
          </a:p>
          <a:p>
            <a:pPr marL="139700" indent="0" algn="just">
              <a:buNone/>
            </a:pPr>
            <a:r>
              <a:rPr lang="en-US" b="1" dirty="0">
                <a:latin typeface="Times New Roman" panose="02020603050405020304" pitchFamily="18" charset="0"/>
                <a:cs typeface="Times New Roman" panose="02020603050405020304" pitchFamily="18" charset="0"/>
              </a:rPr>
              <a:t>24/7 Availability</a:t>
            </a:r>
            <a:r>
              <a:rPr lang="en-US" dirty="0">
                <a:latin typeface="Times New Roman" panose="02020603050405020304" pitchFamily="18" charset="0"/>
                <a:cs typeface="Times New Roman" panose="02020603050405020304" pitchFamily="18" charset="0"/>
              </a:rPr>
              <a:t>: AI tools provide support anytime, ensuring help is accessible outside regular hours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139700" indent="0" algn="just">
              <a:buNone/>
            </a:pPr>
            <a:r>
              <a:rPr lang="en-US" b="1" dirty="0">
                <a:latin typeface="Times New Roman" panose="02020603050405020304" pitchFamily="18" charset="0"/>
                <a:cs typeface="Times New Roman" panose="02020603050405020304" pitchFamily="18" charset="0"/>
              </a:rPr>
              <a:t>Data Insights</a:t>
            </a:r>
            <a:r>
              <a:rPr lang="en-US" dirty="0">
                <a:latin typeface="Times New Roman" panose="02020603050405020304" pitchFamily="18" charset="0"/>
                <a:cs typeface="Times New Roman" panose="02020603050405020304" pitchFamily="18" charset="0"/>
              </a:rPr>
              <a:t>: AI analyzes large datasets to uncover trends, aiding the development of effective mental health programs.</a:t>
            </a:r>
            <a:endParaRPr lang="en-US" dirty="0" smtClean="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2"/>
          </p:nvPr>
        </p:nvSpPr>
        <p:spPr>
          <a:xfrm>
            <a:off x="5607396" y="1103843"/>
            <a:ext cx="3536603" cy="3416400"/>
          </a:xfrm>
        </p:spPr>
        <p:txBody>
          <a:bodyPr/>
          <a:lstStyle/>
          <a:p>
            <a:pPr marL="139700" indent="0">
              <a:buNone/>
            </a:pPr>
            <a:endParaRPr lang="en-US" dirty="0" smtClean="0"/>
          </a:p>
          <a:p>
            <a:pPr marL="139700" indent="0">
              <a:buNone/>
            </a:pPr>
            <a:endParaRPr lang="en-US" dirty="0"/>
          </a:p>
          <a:p>
            <a:pPr marL="139700" indent="0">
              <a:buNone/>
            </a:pPr>
            <a:endParaRPr lang="en-US" dirty="0" smtClean="0"/>
          </a:p>
          <a:p>
            <a:pPr marL="139700" indent="0">
              <a:buNone/>
            </a:pPr>
            <a:r>
              <a:rPr lang="en-US" sz="1600" dirty="0" smtClean="0">
                <a:latin typeface="Algerian" panose="04020705040A02060702" pitchFamily="82" charset="0"/>
              </a:rPr>
              <a:t>Cons :</a:t>
            </a:r>
          </a:p>
          <a:p>
            <a:pPr marL="139700" indent="0">
              <a:buNone/>
            </a:pPr>
            <a:endParaRPr lang="en-US" sz="1600" dirty="0">
              <a:latin typeface="Algerian" panose="04020705040A02060702" pitchFamily="82" charset="0"/>
            </a:endParaRPr>
          </a:p>
          <a:p>
            <a:pPr marL="139700" indent="0" algn="just">
              <a:buNone/>
            </a:pPr>
            <a:r>
              <a:rPr lang="en-US" b="1" dirty="0">
                <a:latin typeface="Times New Roman" panose="02020603050405020304" pitchFamily="18" charset="0"/>
                <a:cs typeface="Times New Roman" panose="02020603050405020304" pitchFamily="18" charset="0"/>
              </a:rPr>
              <a:t>Lack of Human Empathy</a:t>
            </a:r>
            <a:r>
              <a:rPr lang="en-US" dirty="0">
                <a:latin typeface="Times New Roman" panose="02020603050405020304" pitchFamily="18" charset="0"/>
                <a:cs typeface="Times New Roman" panose="02020603050405020304" pitchFamily="18" charset="0"/>
              </a:rPr>
              <a:t>: AI lacks emotional intelligence, which can limit its effectiveness in sensitive situations</a:t>
            </a:r>
            <a:r>
              <a:rPr lang="en-US" dirty="0" smtClean="0">
                <a:latin typeface="Times New Roman" panose="02020603050405020304" pitchFamily="18" charset="0"/>
                <a:cs typeface="Times New Roman" panose="02020603050405020304" pitchFamily="18" charset="0"/>
              </a:rPr>
              <a:t>.</a:t>
            </a:r>
          </a:p>
          <a:p>
            <a:pPr marL="139700" indent="0" algn="just">
              <a:buNone/>
            </a:pPr>
            <a:r>
              <a:rPr lang="en-US" b="1" dirty="0">
                <a:latin typeface="Times New Roman" panose="02020603050405020304" pitchFamily="18" charset="0"/>
                <a:cs typeface="Times New Roman" panose="02020603050405020304" pitchFamily="18" charset="0"/>
              </a:rPr>
              <a:t>Data Privacy Concerns</a:t>
            </a:r>
            <a:r>
              <a:rPr lang="en-US" dirty="0">
                <a:latin typeface="Times New Roman" panose="02020603050405020304" pitchFamily="18" charset="0"/>
                <a:cs typeface="Times New Roman" panose="02020603050405020304" pitchFamily="18" charset="0"/>
              </a:rPr>
              <a:t>: Collecting personal data raises privacy issues, potentially leading to student mistrust</a:t>
            </a:r>
            <a:r>
              <a:rPr lang="en-US" dirty="0" smtClean="0">
                <a:latin typeface="Times New Roman" panose="02020603050405020304" pitchFamily="18" charset="0"/>
                <a:cs typeface="Times New Roman" panose="02020603050405020304" pitchFamily="18" charset="0"/>
              </a:rPr>
              <a:t>.</a:t>
            </a:r>
          </a:p>
          <a:p>
            <a:pPr marL="139700" indent="0" algn="just">
              <a:buNone/>
            </a:pPr>
            <a:r>
              <a:rPr lang="en-US" b="1" dirty="0">
                <a:latin typeface="Times New Roman" panose="02020603050405020304" pitchFamily="18" charset="0"/>
                <a:cs typeface="Times New Roman" panose="02020603050405020304" pitchFamily="18" charset="0"/>
              </a:rPr>
              <a:t>Bias and Inaccuracy</a:t>
            </a:r>
            <a:r>
              <a:rPr lang="en-US" dirty="0">
                <a:latin typeface="Times New Roman" panose="02020603050405020304" pitchFamily="18" charset="0"/>
                <a:cs typeface="Times New Roman" panose="02020603050405020304" pitchFamily="18" charset="0"/>
              </a:rPr>
              <a:t>: AI systems can perpetuate biases, resulting in inaccurate assessments for certain student groups.</a:t>
            </a:r>
            <a:endParaRPr lang="en-IN" dirty="0">
              <a:latin typeface="Times New Roman" panose="02020603050405020304" pitchFamily="18" charset="0"/>
              <a:cs typeface="Times New Roman" panose="02020603050405020304" pitchFamily="18" charset="0"/>
            </a:endParaRPr>
          </a:p>
        </p:txBody>
      </p:sp>
      <p:grpSp>
        <p:nvGrpSpPr>
          <p:cNvPr id="7" name="Google Shape;1738;p33"/>
          <p:cNvGrpSpPr/>
          <p:nvPr/>
        </p:nvGrpSpPr>
        <p:grpSpPr>
          <a:xfrm>
            <a:off x="138179" y="1175023"/>
            <a:ext cx="523800" cy="523800"/>
            <a:chOff x="571775" y="1549825"/>
            <a:chExt cx="523800" cy="523800"/>
          </a:xfrm>
        </p:grpSpPr>
        <p:sp>
          <p:nvSpPr>
            <p:cNvPr id="8" name="Google Shape;1739;p33"/>
            <p:cNvSpPr/>
            <p:nvPr/>
          </p:nvSpPr>
          <p:spPr>
            <a:xfrm>
              <a:off x="571775" y="1549825"/>
              <a:ext cx="523800" cy="52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0;p33"/>
            <p:cNvSpPr/>
            <p:nvPr/>
          </p:nvSpPr>
          <p:spPr>
            <a:xfrm>
              <a:off x="647975" y="1626025"/>
              <a:ext cx="371400" cy="3714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35;p33"/>
          <p:cNvGrpSpPr/>
          <p:nvPr/>
        </p:nvGrpSpPr>
        <p:grpSpPr>
          <a:xfrm>
            <a:off x="5698358" y="1175023"/>
            <a:ext cx="523800" cy="523800"/>
            <a:chOff x="1609975" y="1549825"/>
            <a:chExt cx="523800" cy="523800"/>
          </a:xfrm>
        </p:grpSpPr>
        <p:sp>
          <p:nvSpPr>
            <p:cNvPr id="14" name="Google Shape;1736;p33"/>
            <p:cNvSpPr/>
            <p:nvPr/>
          </p:nvSpPr>
          <p:spPr>
            <a:xfrm>
              <a:off x="1609975" y="1549825"/>
              <a:ext cx="523800" cy="52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7;p33"/>
            <p:cNvSpPr/>
            <p:nvPr/>
          </p:nvSpPr>
          <p:spPr>
            <a:xfrm>
              <a:off x="1686175" y="1626025"/>
              <a:ext cx="371400" cy="3714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655;p33"/>
          <p:cNvGrpSpPr/>
          <p:nvPr/>
        </p:nvGrpSpPr>
        <p:grpSpPr>
          <a:xfrm>
            <a:off x="3433550" y="919202"/>
            <a:ext cx="2213704" cy="3643908"/>
            <a:chOff x="3221795" y="1099083"/>
            <a:chExt cx="2700410" cy="3632995"/>
          </a:xfrm>
        </p:grpSpPr>
        <p:sp>
          <p:nvSpPr>
            <p:cNvPr id="67" name="Google Shape;1656;p33"/>
            <p:cNvSpPr/>
            <p:nvPr/>
          </p:nvSpPr>
          <p:spPr>
            <a:xfrm>
              <a:off x="3221795" y="1557256"/>
              <a:ext cx="2700410" cy="3174823"/>
            </a:xfrm>
            <a:custGeom>
              <a:avLst/>
              <a:gdLst/>
              <a:ahLst/>
              <a:cxnLst/>
              <a:rect l="l" t="t" r="r" b="b"/>
              <a:pathLst>
                <a:path w="66057" h="77662" extrusionOk="0">
                  <a:moveTo>
                    <a:pt x="31456" y="1"/>
                  </a:moveTo>
                  <a:lnTo>
                    <a:pt x="30733" y="27"/>
                  </a:lnTo>
                  <a:lnTo>
                    <a:pt x="30009" y="80"/>
                  </a:lnTo>
                  <a:lnTo>
                    <a:pt x="29299" y="146"/>
                  </a:lnTo>
                  <a:lnTo>
                    <a:pt x="28575" y="238"/>
                  </a:lnTo>
                  <a:lnTo>
                    <a:pt x="27865" y="343"/>
                  </a:lnTo>
                  <a:lnTo>
                    <a:pt x="27154" y="475"/>
                  </a:lnTo>
                  <a:lnTo>
                    <a:pt x="26444" y="632"/>
                  </a:lnTo>
                  <a:lnTo>
                    <a:pt x="25746" y="803"/>
                  </a:lnTo>
                  <a:lnTo>
                    <a:pt x="25049" y="1001"/>
                  </a:lnTo>
                  <a:lnTo>
                    <a:pt x="24352" y="1211"/>
                  </a:lnTo>
                  <a:lnTo>
                    <a:pt x="23655" y="1448"/>
                  </a:lnTo>
                  <a:lnTo>
                    <a:pt x="22970" y="1711"/>
                  </a:lnTo>
                  <a:lnTo>
                    <a:pt x="22286" y="2001"/>
                  </a:lnTo>
                  <a:lnTo>
                    <a:pt x="21615" y="2303"/>
                  </a:lnTo>
                  <a:lnTo>
                    <a:pt x="20944" y="2619"/>
                  </a:lnTo>
                  <a:lnTo>
                    <a:pt x="20273" y="2961"/>
                  </a:lnTo>
                  <a:lnTo>
                    <a:pt x="19616" y="3329"/>
                  </a:lnTo>
                  <a:lnTo>
                    <a:pt x="18971" y="3724"/>
                  </a:lnTo>
                  <a:lnTo>
                    <a:pt x="18326" y="4132"/>
                  </a:lnTo>
                  <a:lnTo>
                    <a:pt x="17695" y="4566"/>
                  </a:lnTo>
                  <a:lnTo>
                    <a:pt x="17063" y="5013"/>
                  </a:lnTo>
                  <a:lnTo>
                    <a:pt x="16445" y="5487"/>
                  </a:lnTo>
                  <a:lnTo>
                    <a:pt x="15840" y="5987"/>
                  </a:lnTo>
                  <a:lnTo>
                    <a:pt x="15248" y="6500"/>
                  </a:lnTo>
                  <a:lnTo>
                    <a:pt x="14656" y="7053"/>
                  </a:lnTo>
                  <a:lnTo>
                    <a:pt x="14077" y="7605"/>
                  </a:lnTo>
                  <a:lnTo>
                    <a:pt x="13906" y="7855"/>
                  </a:lnTo>
                  <a:lnTo>
                    <a:pt x="13432" y="8565"/>
                  </a:lnTo>
                  <a:lnTo>
                    <a:pt x="12709" y="9710"/>
                  </a:lnTo>
                  <a:lnTo>
                    <a:pt x="12261" y="10434"/>
                  </a:lnTo>
                  <a:lnTo>
                    <a:pt x="11762" y="11249"/>
                  </a:lnTo>
                  <a:lnTo>
                    <a:pt x="11222" y="12170"/>
                  </a:lnTo>
                  <a:lnTo>
                    <a:pt x="10643" y="13170"/>
                  </a:lnTo>
                  <a:lnTo>
                    <a:pt x="10025" y="14249"/>
                  </a:lnTo>
                  <a:lnTo>
                    <a:pt x="9393" y="15420"/>
                  </a:lnTo>
                  <a:lnTo>
                    <a:pt x="8749" y="16656"/>
                  </a:lnTo>
                  <a:lnTo>
                    <a:pt x="8078" y="17972"/>
                  </a:lnTo>
                  <a:lnTo>
                    <a:pt x="7394" y="19353"/>
                  </a:lnTo>
                  <a:lnTo>
                    <a:pt x="6723" y="20801"/>
                  </a:lnTo>
                  <a:lnTo>
                    <a:pt x="6039" y="22300"/>
                  </a:lnTo>
                  <a:lnTo>
                    <a:pt x="5710" y="23077"/>
                  </a:lnTo>
                  <a:lnTo>
                    <a:pt x="5368" y="23866"/>
                  </a:lnTo>
                  <a:lnTo>
                    <a:pt x="5039" y="24669"/>
                  </a:lnTo>
                  <a:lnTo>
                    <a:pt x="4723" y="25471"/>
                  </a:lnTo>
                  <a:lnTo>
                    <a:pt x="4394" y="26300"/>
                  </a:lnTo>
                  <a:lnTo>
                    <a:pt x="4078" y="27142"/>
                  </a:lnTo>
                  <a:lnTo>
                    <a:pt x="3776" y="27984"/>
                  </a:lnTo>
                  <a:lnTo>
                    <a:pt x="3473" y="28839"/>
                  </a:lnTo>
                  <a:lnTo>
                    <a:pt x="3184" y="29707"/>
                  </a:lnTo>
                  <a:lnTo>
                    <a:pt x="2894" y="30576"/>
                  </a:lnTo>
                  <a:lnTo>
                    <a:pt x="2618" y="31470"/>
                  </a:lnTo>
                  <a:lnTo>
                    <a:pt x="2355" y="32352"/>
                  </a:lnTo>
                  <a:lnTo>
                    <a:pt x="2092" y="33259"/>
                  </a:lnTo>
                  <a:lnTo>
                    <a:pt x="1855" y="34167"/>
                  </a:lnTo>
                  <a:lnTo>
                    <a:pt x="1618" y="35088"/>
                  </a:lnTo>
                  <a:lnTo>
                    <a:pt x="1395" y="36009"/>
                  </a:lnTo>
                  <a:lnTo>
                    <a:pt x="1184" y="36930"/>
                  </a:lnTo>
                  <a:lnTo>
                    <a:pt x="1000" y="37864"/>
                  </a:lnTo>
                  <a:lnTo>
                    <a:pt x="816" y="38798"/>
                  </a:lnTo>
                  <a:lnTo>
                    <a:pt x="658" y="39745"/>
                  </a:lnTo>
                  <a:lnTo>
                    <a:pt x="513" y="40679"/>
                  </a:lnTo>
                  <a:lnTo>
                    <a:pt x="382" y="41627"/>
                  </a:lnTo>
                  <a:lnTo>
                    <a:pt x="276" y="42587"/>
                  </a:lnTo>
                  <a:lnTo>
                    <a:pt x="171" y="43534"/>
                  </a:lnTo>
                  <a:lnTo>
                    <a:pt x="105" y="44495"/>
                  </a:lnTo>
                  <a:lnTo>
                    <a:pt x="53" y="45442"/>
                  </a:lnTo>
                  <a:lnTo>
                    <a:pt x="13" y="46402"/>
                  </a:lnTo>
                  <a:lnTo>
                    <a:pt x="0" y="47363"/>
                  </a:lnTo>
                  <a:lnTo>
                    <a:pt x="13" y="48323"/>
                  </a:lnTo>
                  <a:lnTo>
                    <a:pt x="39" y="49270"/>
                  </a:lnTo>
                  <a:lnTo>
                    <a:pt x="66" y="49757"/>
                  </a:lnTo>
                  <a:lnTo>
                    <a:pt x="105" y="50231"/>
                  </a:lnTo>
                  <a:lnTo>
                    <a:pt x="145" y="50691"/>
                  </a:lnTo>
                  <a:lnTo>
                    <a:pt x="197" y="51165"/>
                  </a:lnTo>
                  <a:lnTo>
                    <a:pt x="263" y="51638"/>
                  </a:lnTo>
                  <a:lnTo>
                    <a:pt x="329" y="52099"/>
                  </a:lnTo>
                  <a:lnTo>
                    <a:pt x="408" y="52559"/>
                  </a:lnTo>
                  <a:lnTo>
                    <a:pt x="500" y="53020"/>
                  </a:lnTo>
                  <a:lnTo>
                    <a:pt x="605" y="53480"/>
                  </a:lnTo>
                  <a:lnTo>
                    <a:pt x="710" y="53928"/>
                  </a:lnTo>
                  <a:lnTo>
                    <a:pt x="829" y="54375"/>
                  </a:lnTo>
                  <a:lnTo>
                    <a:pt x="947" y="54822"/>
                  </a:lnTo>
                  <a:lnTo>
                    <a:pt x="1079" y="55270"/>
                  </a:lnTo>
                  <a:lnTo>
                    <a:pt x="1224" y="55717"/>
                  </a:lnTo>
                  <a:lnTo>
                    <a:pt x="1368" y="56151"/>
                  </a:lnTo>
                  <a:lnTo>
                    <a:pt x="1526" y="56585"/>
                  </a:lnTo>
                  <a:lnTo>
                    <a:pt x="1697" y="57019"/>
                  </a:lnTo>
                  <a:lnTo>
                    <a:pt x="1868" y="57453"/>
                  </a:lnTo>
                  <a:lnTo>
                    <a:pt x="2052" y="57874"/>
                  </a:lnTo>
                  <a:lnTo>
                    <a:pt x="2250" y="58295"/>
                  </a:lnTo>
                  <a:lnTo>
                    <a:pt x="2447" y="58716"/>
                  </a:lnTo>
                  <a:lnTo>
                    <a:pt x="2644" y="59137"/>
                  </a:lnTo>
                  <a:lnTo>
                    <a:pt x="2868" y="59558"/>
                  </a:lnTo>
                  <a:lnTo>
                    <a:pt x="3079" y="59966"/>
                  </a:lnTo>
                  <a:lnTo>
                    <a:pt x="3315" y="60374"/>
                  </a:lnTo>
                  <a:lnTo>
                    <a:pt x="3552" y="60769"/>
                  </a:lnTo>
                  <a:lnTo>
                    <a:pt x="3789" y="61177"/>
                  </a:lnTo>
                  <a:lnTo>
                    <a:pt x="4039" y="61571"/>
                  </a:lnTo>
                  <a:lnTo>
                    <a:pt x="4302" y="61966"/>
                  </a:lnTo>
                  <a:lnTo>
                    <a:pt x="4565" y="62348"/>
                  </a:lnTo>
                  <a:lnTo>
                    <a:pt x="5118" y="63111"/>
                  </a:lnTo>
                  <a:lnTo>
                    <a:pt x="5683" y="63874"/>
                  </a:lnTo>
                  <a:lnTo>
                    <a:pt x="6289" y="64597"/>
                  </a:lnTo>
                  <a:lnTo>
                    <a:pt x="6920" y="65321"/>
                  </a:lnTo>
                  <a:lnTo>
                    <a:pt x="7578" y="66031"/>
                  </a:lnTo>
                  <a:lnTo>
                    <a:pt x="8262" y="66715"/>
                  </a:lnTo>
                  <a:lnTo>
                    <a:pt x="8959" y="67386"/>
                  </a:lnTo>
                  <a:lnTo>
                    <a:pt x="9696" y="68031"/>
                  </a:lnTo>
                  <a:lnTo>
                    <a:pt x="10446" y="68662"/>
                  </a:lnTo>
                  <a:lnTo>
                    <a:pt x="11222" y="69281"/>
                  </a:lnTo>
                  <a:lnTo>
                    <a:pt x="12011" y="69886"/>
                  </a:lnTo>
                  <a:lnTo>
                    <a:pt x="12827" y="70465"/>
                  </a:lnTo>
                  <a:lnTo>
                    <a:pt x="13656" y="71017"/>
                  </a:lnTo>
                  <a:lnTo>
                    <a:pt x="14511" y="71557"/>
                  </a:lnTo>
                  <a:lnTo>
                    <a:pt x="15393" y="72070"/>
                  </a:lnTo>
                  <a:lnTo>
                    <a:pt x="16287" y="72570"/>
                  </a:lnTo>
                  <a:lnTo>
                    <a:pt x="17195" y="73057"/>
                  </a:lnTo>
                  <a:lnTo>
                    <a:pt x="18116" y="73504"/>
                  </a:lnTo>
                  <a:lnTo>
                    <a:pt x="19063" y="73938"/>
                  </a:lnTo>
                  <a:lnTo>
                    <a:pt x="20024" y="74359"/>
                  </a:lnTo>
                  <a:lnTo>
                    <a:pt x="20997" y="74741"/>
                  </a:lnTo>
                  <a:lnTo>
                    <a:pt x="21984" y="75109"/>
                  </a:lnTo>
                  <a:lnTo>
                    <a:pt x="22984" y="75464"/>
                  </a:lnTo>
                  <a:lnTo>
                    <a:pt x="23997" y="75780"/>
                  </a:lnTo>
                  <a:lnTo>
                    <a:pt x="25023" y="76082"/>
                  </a:lnTo>
                  <a:lnTo>
                    <a:pt x="26062" y="76346"/>
                  </a:lnTo>
                  <a:lnTo>
                    <a:pt x="27115" y="76596"/>
                  </a:lnTo>
                  <a:lnTo>
                    <a:pt x="28167" y="76819"/>
                  </a:lnTo>
                  <a:lnTo>
                    <a:pt x="29246" y="77017"/>
                  </a:lnTo>
                  <a:lnTo>
                    <a:pt x="30325" y="77188"/>
                  </a:lnTo>
                  <a:lnTo>
                    <a:pt x="31403" y="77345"/>
                  </a:lnTo>
                  <a:lnTo>
                    <a:pt x="32495" y="77464"/>
                  </a:lnTo>
                  <a:lnTo>
                    <a:pt x="33601" y="77556"/>
                  </a:lnTo>
                  <a:lnTo>
                    <a:pt x="34706" y="77622"/>
                  </a:lnTo>
                  <a:lnTo>
                    <a:pt x="35824" y="77661"/>
                  </a:lnTo>
                  <a:lnTo>
                    <a:pt x="36942" y="77661"/>
                  </a:lnTo>
                  <a:lnTo>
                    <a:pt x="38074" y="77648"/>
                  </a:lnTo>
                  <a:lnTo>
                    <a:pt x="39192" y="77609"/>
                  </a:lnTo>
                  <a:lnTo>
                    <a:pt x="40323" y="77530"/>
                  </a:lnTo>
                  <a:lnTo>
                    <a:pt x="41455" y="77424"/>
                  </a:lnTo>
                  <a:lnTo>
                    <a:pt x="42599" y="77293"/>
                  </a:lnTo>
                  <a:lnTo>
                    <a:pt x="43731" y="77122"/>
                  </a:lnTo>
                  <a:lnTo>
                    <a:pt x="44875" y="76924"/>
                  </a:lnTo>
                  <a:lnTo>
                    <a:pt x="46007" y="76701"/>
                  </a:lnTo>
                  <a:lnTo>
                    <a:pt x="47138" y="76438"/>
                  </a:lnTo>
                  <a:lnTo>
                    <a:pt x="48283" y="76148"/>
                  </a:lnTo>
                  <a:lnTo>
                    <a:pt x="48848" y="75990"/>
                  </a:lnTo>
                  <a:lnTo>
                    <a:pt x="49414" y="75833"/>
                  </a:lnTo>
                  <a:lnTo>
                    <a:pt x="49980" y="75661"/>
                  </a:lnTo>
                  <a:lnTo>
                    <a:pt x="50546" y="75477"/>
                  </a:lnTo>
                  <a:lnTo>
                    <a:pt x="51111" y="75293"/>
                  </a:lnTo>
                  <a:lnTo>
                    <a:pt x="51664" y="75096"/>
                  </a:lnTo>
                  <a:lnTo>
                    <a:pt x="52230" y="74885"/>
                  </a:lnTo>
                  <a:lnTo>
                    <a:pt x="52769" y="74662"/>
                  </a:lnTo>
                  <a:lnTo>
                    <a:pt x="53295" y="74438"/>
                  </a:lnTo>
                  <a:lnTo>
                    <a:pt x="53821" y="74201"/>
                  </a:lnTo>
                  <a:lnTo>
                    <a:pt x="54321" y="73951"/>
                  </a:lnTo>
                  <a:lnTo>
                    <a:pt x="54808" y="73688"/>
                  </a:lnTo>
                  <a:lnTo>
                    <a:pt x="55295" y="73412"/>
                  </a:lnTo>
                  <a:lnTo>
                    <a:pt x="55768" y="73136"/>
                  </a:lnTo>
                  <a:lnTo>
                    <a:pt x="56216" y="72846"/>
                  </a:lnTo>
                  <a:lnTo>
                    <a:pt x="56663" y="72543"/>
                  </a:lnTo>
                  <a:lnTo>
                    <a:pt x="57097" y="72241"/>
                  </a:lnTo>
                  <a:lnTo>
                    <a:pt x="57518" y="71925"/>
                  </a:lnTo>
                  <a:lnTo>
                    <a:pt x="57926" y="71596"/>
                  </a:lnTo>
                  <a:lnTo>
                    <a:pt x="58321" y="71254"/>
                  </a:lnTo>
                  <a:lnTo>
                    <a:pt x="58715" y="70912"/>
                  </a:lnTo>
                  <a:lnTo>
                    <a:pt x="59084" y="70557"/>
                  </a:lnTo>
                  <a:lnTo>
                    <a:pt x="59452" y="70202"/>
                  </a:lnTo>
                  <a:lnTo>
                    <a:pt x="59794" y="69833"/>
                  </a:lnTo>
                  <a:lnTo>
                    <a:pt x="60136" y="69452"/>
                  </a:lnTo>
                  <a:lnTo>
                    <a:pt x="60478" y="69057"/>
                  </a:lnTo>
                  <a:lnTo>
                    <a:pt x="60794" y="68676"/>
                  </a:lnTo>
                  <a:lnTo>
                    <a:pt x="61097" y="68268"/>
                  </a:lnTo>
                  <a:lnTo>
                    <a:pt x="61399" y="67860"/>
                  </a:lnTo>
                  <a:lnTo>
                    <a:pt x="61689" y="67439"/>
                  </a:lnTo>
                  <a:lnTo>
                    <a:pt x="61965" y="67018"/>
                  </a:lnTo>
                  <a:lnTo>
                    <a:pt x="62228" y="66584"/>
                  </a:lnTo>
                  <a:lnTo>
                    <a:pt x="62491" y="66150"/>
                  </a:lnTo>
                  <a:lnTo>
                    <a:pt x="62741" y="65702"/>
                  </a:lnTo>
                  <a:lnTo>
                    <a:pt x="62978" y="65255"/>
                  </a:lnTo>
                  <a:lnTo>
                    <a:pt x="63202" y="64795"/>
                  </a:lnTo>
                  <a:lnTo>
                    <a:pt x="63425" y="64334"/>
                  </a:lnTo>
                  <a:lnTo>
                    <a:pt x="63636" y="63860"/>
                  </a:lnTo>
                  <a:lnTo>
                    <a:pt x="63833" y="63387"/>
                  </a:lnTo>
                  <a:lnTo>
                    <a:pt x="64017" y="62900"/>
                  </a:lnTo>
                  <a:lnTo>
                    <a:pt x="64202" y="62413"/>
                  </a:lnTo>
                  <a:lnTo>
                    <a:pt x="64373" y="61913"/>
                  </a:lnTo>
                  <a:lnTo>
                    <a:pt x="64530" y="61427"/>
                  </a:lnTo>
                  <a:lnTo>
                    <a:pt x="64688" y="60914"/>
                  </a:lnTo>
                  <a:lnTo>
                    <a:pt x="64833" y="60414"/>
                  </a:lnTo>
                  <a:lnTo>
                    <a:pt x="64965" y="59901"/>
                  </a:lnTo>
                  <a:lnTo>
                    <a:pt x="65096" y="59374"/>
                  </a:lnTo>
                  <a:lnTo>
                    <a:pt x="65215" y="58848"/>
                  </a:lnTo>
                  <a:lnTo>
                    <a:pt x="65333" y="58322"/>
                  </a:lnTo>
                  <a:lnTo>
                    <a:pt x="65425" y="57796"/>
                  </a:lnTo>
                  <a:lnTo>
                    <a:pt x="65517" y="57256"/>
                  </a:lnTo>
                  <a:lnTo>
                    <a:pt x="65609" y="56717"/>
                  </a:lnTo>
                  <a:lnTo>
                    <a:pt x="65688" y="56177"/>
                  </a:lnTo>
                  <a:lnTo>
                    <a:pt x="65754" y="55625"/>
                  </a:lnTo>
                  <a:lnTo>
                    <a:pt x="65820" y="55085"/>
                  </a:lnTo>
                  <a:lnTo>
                    <a:pt x="65872" y="54533"/>
                  </a:lnTo>
                  <a:lnTo>
                    <a:pt x="65964" y="53415"/>
                  </a:lnTo>
                  <a:lnTo>
                    <a:pt x="66030" y="52283"/>
                  </a:lnTo>
                  <a:lnTo>
                    <a:pt x="66057" y="51152"/>
                  </a:lnTo>
                  <a:lnTo>
                    <a:pt x="66057" y="49994"/>
                  </a:lnTo>
                  <a:lnTo>
                    <a:pt x="66030" y="48849"/>
                  </a:lnTo>
                  <a:lnTo>
                    <a:pt x="65991" y="47692"/>
                  </a:lnTo>
                  <a:lnTo>
                    <a:pt x="65912" y="46521"/>
                  </a:lnTo>
                  <a:lnTo>
                    <a:pt x="65820" y="45350"/>
                  </a:lnTo>
                  <a:lnTo>
                    <a:pt x="65701" y="44179"/>
                  </a:lnTo>
                  <a:lnTo>
                    <a:pt x="65557" y="43008"/>
                  </a:lnTo>
                  <a:lnTo>
                    <a:pt x="65399" y="41837"/>
                  </a:lnTo>
                  <a:lnTo>
                    <a:pt x="65215" y="40666"/>
                  </a:lnTo>
                  <a:lnTo>
                    <a:pt x="65004" y="39509"/>
                  </a:lnTo>
                  <a:lnTo>
                    <a:pt x="64794" y="38338"/>
                  </a:lnTo>
                  <a:lnTo>
                    <a:pt x="64557" y="37180"/>
                  </a:lnTo>
                  <a:lnTo>
                    <a:pt x="64294" y="36035"/>
                  </a:lnTo>
                  <a:lnTo>
                    <a:pt x="64030" y="34891"/>
                  </a:lnTo>
                  <a:lnTo>
                    <a:pt x="63741" y="33746"/>
                  </a:lnTo>
                  <a:lnTo>
                    <a:pt x="63438" y="32628"/>
                  </a:lnTo>
                  <a:lnTo>
                    <a:pt x="63123" y="31510"/>
                  </a:lnTo>
                  <a:lnTo>
                    <a:pt x="62794" y="30418"/>
                  </a:lnTo>
                  <a:lnTo>
                    <a:pt x="62465" y="29326"/>
                  </a:lnTo>
                  <a:lnTo>
                    <a:pt x="62110" y="28260"/>
                  </a:lnTo>
                  <a:lnTo>
                    <a:pt x="61754" y="27208"/>
                  </a:lnTo>
                  <a:lnTo>
                    <a:pt x="61386" y="26168"/>
                  </a:lnTo>
                  <a:lnTo>
                    <a:pt x="61018" y="25155"/>
                  </a:lnTo>
                  <a:lnTo>
                    <a:pt x="60636" y="24155"/>
                  </a:lnTo>
                  <a:lnTo>
                    <a:pt x="60242" y="23182"/>
                  </a:lnTo>
                  <a:lnTo>
                    <a:pt x="59860" y="22222"/>
                  </a:lnTo>
                  <a:lnTo>
                    <a:pt x="59452" y="21301"/>
                  </a:lnTo>
                  <a:lnTo>
                    <a:pt x="59057" y="20393"/>
                  </a:lnTo>
                  <a:lnTo>
                    <a:pt x="58650" y="19511"/>
                  </a:lnTo>
                  <a:lnTo>
                    <a:pt x="58242" y="18669"/>
                  </a:lnTo>
                  <a:lnTo>
                    <a:pt x="57847" y="17854"/>
                  </a:lnTo>
                  <a:lnTo>
                    <a:pt x="57439" y="17064"/>
                  </a:lnTo>
                  <a:lnTo>
                    <a:pt x="57031" y="16301"/>
                  </a:lnTo>
                  <a:lnTo>
                    <a:pt x="56624" y="15578"/>
                  </a:lnTo>
                  <a:lnTo>
                    <a:pt x="56229" y="14894"/>
                  </a:lnTo>
                  <a:lnTo>
                    <a:pt x="55821" y="14236"/>
                  </a:lnTo>
                  <a:lnTo>
                    <a:pt x="55347" y="13486"/>
                  </a:lnTo>
                  <a:lnTo>
                    <a:pt x="54861" y="12762"/>
                  </a:lnTo>
                  <a:lnTo>
                    <a:pt x="54348" y="12052"/>
                  </a:lnTo>
                  <a:lnTo>
                    <a:pt x="53835" y="11368"/>
                  </a:lnTo>
                  <a:lnTo>
                    <a:pt x="53308" y="10697"/>
                  </a:lnTo>
                  <a:lnTo>
                    <a:pt x="52769" y="10052"/>
                  </a:lnTo>
                  <a:lnTo>
                    <a:pt x="52216" y="9421"/>
                  </a:lnTo>
                  <a:lnTo>
                    <a:pt x="51651" y="8815"/>
                  </a:lnTo>
                  <a:lnTo>
                    <a:pt x="51072" y="8223"/>
                  </a:lnTo>
                  <a:lnTo>
                    <a:pt x="50493" y="7658"/>
                  </a:lnTo>
                  <a:lnTo>
                    <a:pt x="49901" y="7118"/>
                  </a:lnTo>
                  <a:lnTo>
                    <a:pt x="49296" y="6579"/>
                  </a:lnTo>
                  <a:lnTo>
                    <a:pt x="48677" y="6079"/>
                  </a:lnTo>
                  <a:lnTo>
                    <a:pt x="48059" y="5592"/>
                  </a:lnTo>
                  <a:lnTo>
                    <a:pt x="47428" y="5119"/>
                  </a:lnTo>
                  <a:lnTo>
                    <a:pt x="46783" y="4671"/>
                  </a:lnTo>
                  <a:lnTo>
                    <a:pt x="46138" y="4250"/>
                  </a:lnTo>
                  <a:lnTo>
                    <a:pt x="45480" y="3842"/>
                  </a:lnTo>
                  <a:lnTo>
                    <a:pt x="44823" y="3448"/>
                  </a:lnTo>
                  <a:lnTo>
                    <a:pt x="44152" y="3079"/>
                  </a:lnTo>
                  <a:lnTo>
                    <a:pt x="43481" y="2737"/>
                  </a:lnTo>
                  <a:lnTo>
                    <a:pt x="42797" y="2408"/>
                  </a:lnTo>
                  <a:lnTo>
                    <a:pt x="42113" y="2106"/>
                  </a:lnTo>
                  <a:lnTo>
                    <a:pt x="41428" y="1830"/>
                  </a:lnTo>
                  <a:lnTo>
                    <a:pt x="40731" y="1553"/>
                  </a:lnTo>
                  <a:lnTo>
                    <a:pt x="40034" y="1316"/>
                  </a:lnTo>
                  <a:lnTo>
                    <a:pt x="39323" y="1093"/>
                  </a:lnTo>
                  <a:lnTo>
                    <a:pt x="38626" y="895"/>
                  </a:lnTo>
                  <a:lnTo>
                    <a:pt x="37916" y="711"/>
                  </a:lnTo>
                  <a:lnTo>
                    <a:pt x="37205" y="540"/>
                  </a:lnTo>
                  <a:lnTo>
                    <a:pt x="36482" y="409"/>
                  </a:lnTo>
                  <a:lnTo>
                    <a:pt x="35771" y="290"/>
                  </a:lnTo>
                  <a:lnTo>
                    <a:pt x="35048" y="185"/>
                  </a:lnTo>
                  <a:lnTo>
                    <a:pt x="34337" y="106"/>
                  </a:lnTo>
                  <a:lnTo>
                    <a:pt x="33614" y="54"/>
                  </a:lnTo>
                  <a:lnTo>
                    <a:pt x="32890" y="14"/>
                  </a:lnTo>
                  <a:lnTo>
                    <a:pt x="32167" y="1"/>
                  </a:lnTo>
                  <a:close/>
                </a:path>
              </a:pathLst>
            </a:cu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57;p33"/>
            <p:cNvSpPr/>
            <p:nvPr/>
          </p:nvSpPr>
          <p:spPr>
            <a:xfrm>
              <a:off x="3221795" y="1557256"/>
              <a:ext cx="2700410" cy="3174823"/>
            </a:xfrm>
            <a:custGeom>
              <a:avLst/>
              <a:gdLst/>
              <a:ahLst/>
              <a:cxnLst/>
              <a:rect l="l" t="t" r="r" b="b"/>
              <a:pathLst>
                <a:path w="66057" h="77662" fill="none" extrusionOk="0">
                  <a:moveTo>
                    <a:pt x="14077" y="7605"/>
                  </a:moveTo>
                  <a:lnTo>
                    <a:pt x="14077" y="7605"/>
                  </a:lnTo>
                  <a:lnTo>
                    <a:pt x="13906" y="7855"/>
                  </a:lnTo>
                  <a:lnTo>
                    <a:pt x="13432" y="8565"/>
                  </a:lnTo>
                  <a:lnTo>
                    <a:pt x="12709" y="9710"/>
                  </a:lnTo>
                  <a:lnTo>
                    <a:pt x="12261" y="10434"/>
                  </a:lnTo>
                  <a:lnTo>
                    <a:pt x="11762" y="11249"/>
                  </a:lnTo>
                  <a:lnTo>
                    <a:pt x="11222" y="12170"/>
                  </a:lnTo>
                  <a:lnTo>
                    <a:pt x="10643" y="13170"/>
                  </a:lnTo>
                  <a:lnTo>
                    <a:pt x="10025" y="14249"/>
                  </a:lnTo>
                  <a:lnTo>
                    <a:pt x="9393" y="15420"/>
                  </a:lnTo>
                  <a:lnTo>
                    <a:pt x="8749" y="16656"/>
                  </a:lnTo>
                  <a:lnTo>
                    <a:pt x="8078" y="17972"/>
                  </a:lnTo>
                  <a:lnTo>
                    <a:pt x="7394" y="19353"/>
                  </a:lnTo>
                  <a:lnTo>
                    <a:pt x="6723" y="20801"/>
                  </a:lnTo>
                  <a:lnTo>
                    <a:pt x="6039" y="22300"/>
                  </a:lnTo>
                  <a:lnTo>
                    <a:pt x="5710" y="23077"/>
                  </a:lnTo>
                  <a:lnTo>
                    <a:pt x="5368" y="23866"/>
                  </a:lnTo>
                  <a:lnTo>
                    <a:pt x="5039" y="24669"/>
                  </a:lnTo>
                  <a:lnTo>
                    <a:pt x="4723" y="25471"/>
                  </a:lnTo>
                  <a:lnTo>
                    <a:pt x="4394" y="26300"/>
                  </a:lnTo>
                  <a:lnTo>
                    <a:pt x="4078" y="27142"/>
                  </a:lnTo>
                  <a:lnTo>
                    <a:pt x="3776" y="27984"/>
                  </a:lnTo>
                  <a:lnTo>
                    <a:pt x="3473" y="28839"/>
                  </a:lnTo>
                  <a:lnTo>
                    <a:pt x="3184" y="29707"/>
                  </a:lnTo>
                  <a:lnTo>
                    <a:pt x="2894" y="30576"/>
                  </a:lnTo>
                  <a:lnTo>
                    <a:pt x="2618" y="31470"/>
                  </a:lnTo>
                  <a:lnTo>
                    <a:pt x="2355" y="32352"/>
                  </a:lnTo>
                  <a:lnTo>
                    <a:pt x="2092" y="33259"/>
                  </a:lnTo>
                  <a:lnTo>
                    <a:pt x="1855" y="34167"/>
                  </a:lnTo>
                  <a:lnTo>
                    <a:pt x="1618" y="35088"/>
                  </a:lnTo>
                  <a:lnTo>
                    <a:pt x="1395" y="36009"/>
                  </a:lnTo>
                  <a:lnTo>
                    <a:pt x="1184" y="36930"/>
                  </a:lnTo>
                  <a:lnTo>
                    <a:pt x="1000" y="37864"/>
                  </a:lnTo>
                  <a:lnTo>
                    <a:pt x="816" y="38798"/>
                  </a:lnTo>
                  <a:lnTo>
                    <a:pt x="658" y="39745"/>
                  </a:lnTo>
                  <a:lnTo>
                    <a:pt x="513" y="40679"/>
                  </a:lnTo>
                  <a:lnTo>
                    <a:pt x="382" y="41627"/>
                  </a:lnTo>
                  <a:lnTo>
                    <a:pt x="276" y="42587"/>
                  </a:lnTo>
                  <a:lnTo>
                    <a:pt x="171" y="43534"/>
                  </a:lnTo>
                  <a:lnTo>
                    <a:pt x="105" y="44495"/>
                  </a:lnTo>
                  <a:lnTo>
                    <a:pt x="53" y="45442"/>
                  </a:lnTo>
                  <a:lnTo>
                    <a:pt x="13" y="46402"/>
                  </a:lnTo>
                  <a:lnTo>
                    <a:pt x="0" y="47363"/>
                  </a:lnTo>
                  <a:lnTo>
                    <a:pt x="13" y="48323"/>
                  </a:lnTo>
                  <a:lnTo>
                    <a:pt x="39" y="49270"/>
                  </a:lnTo>
                  <a:lnTo>
                    <a:pt x="39" y="49270"/>
                  </a:lnTo>
                  <a:lnTo>
                    <a:pt x="66" y="49757"/>
                  </a:lnTo>
                  <a:lnTo>
                    <a:pt x="105" y="50231"/>
                  </a:lnTo>
                  <a:lnTo>
                    <a:pt x="145" y="50691"/>
                  </a:lnTo>
                  <a:lnTo>
                    <a:pt x="197" y="51165"/>
                  </a:lnTo>
                  <a:lnTo>
                    <a:pt x="263" y="51638"/>
                  </a:lnTo>
                  <a:lnTo>
                    <a:pt x="329" y="52099"/>
                  </a:lnTo>
                  <a:lnTo>
                    <a:pt x="408" y="52559"/>
                  </a:lnTo>
                  <a:lnTo>
                    <a:pt x="500" y="53020"/>
                  </a:lnTo>
                  <a:lnTo>
                    <a:pt x="605" y="53480"/>
                  </a:lnTo>
                  <a:lnTo>
                    <a:pt x="710" y="53928"/>
                  </a:lnTo>
                  <a:lnTo>
                    <a:pt x="829" y="54375"/>
                  </a:lnTo>
                  <a:lnTo>
                    <a:pt x="947" y="54822"/>
                  </a:lnTo>
                  <a:lnTo>
                    <a:pt x="1079" y="55270"/>
                  </a:lnTo>
                  <a:lnTo>
                    <a:pt x="1224" y="55717"/>
                  </a:lnTo>
                  <a:lnTo>
                    <a:pt x="1368" y="56151"/>
                  </a:lnTo>
                  <a:lnTo>
                    <a:pt x="1526" y="56585"/>
                  </a:lnTo>
                  <a:lnTo>
                    <a:pt x="1697" y="57019"/>
                  </a:lnTo>
                  <a:lnTo>
                    <a:pt x="1868" y="57453"/>
                  </a:lnTo>
                  <a:lnTo>
                    <a:pt x="2052" y="57874"/>
                  </a:lnTo>
                  <a:lnTo>
                    <a:pt x="2250" y="58295"/>
                  </a:lnTo>
                  <a:lnTo>
                    <a:pt x="2447" y="58716"/>
                  </a:lnTo>
                  <a:lnTo>
                    <a:pt x="2644" y="59137"/>
                  </a:lnTo>
                  <a:lnTo>
                    <a:pt x="2868" y="59558"/>
                  </a:lnTo>
                  <a:lnTo>
                    <a:pt x="3079" y="59966"/>
                  </a:lnTo>
                  <a:lnTo>
                    <a:pt x="3315" y="60374"/>
                  </a:lnTo>
                  <a:lnTo>
                    <a:pt x="3552" y="60769"/>
                  </a:lnTo>
                  <a:lnTo>
                    <a:pt x="3789" y="61177"/>
                  </a:lnTo>
                  <a:lnTo>
                    <a:pt x="4039" y="61571"/>
                  </a:lnTo>
                  <a:lnTo>
                    <a:pt x="4302" y="61966"/>
                  </a:lnTo>
                  <a:lnTo>
                    <a:pt x="4565" y="62348"/>
                  </a:lnTo>
                  <a:lnTo>
                    <a:pt x="5118" y="63111"/>
                  </a:lnTo>
                  <a:lnTo>
                    <a:pt x="5683" y="63874"/>
                  </a:lnTo>
                  <a:lnTo>
                    <a:pt x="6289" y="64597"/>
                  </a:lnTo>
                  <a:lnTo>
                    <a:pt x="6920" y="65321"/>
                  </a:lnTo>
                  <a:lnTo>
                    <a:pt x="7578" y="66031"/>
                  </a:lnTo>
                  <a:lnTo>
                    <a:pt x="8262" y="66715"/>
                  </a:lnTo>
                  <a:lnTo>
                    <a:pt x="8959" y="67386"/>
                  </a:lnTo>
                  <a:lnTo>
                    <a:pt x="9696" y="68031"/>
                  </a:lnTo>
                  <a:lnTo>
                    <a:pt x="10446" y="68662"/>
                  </a:lnTo>
                  <a:lnTo>
                    <a:pt x="11222" y="69281"/>
                  </a:lnTo>
                  <a:lnTo>
                    <a:pt x="12011" y="69886"/>
                  </a:lnTo>
                  <a:lnTo>
                    <a:pt x="12827" y="70465"/>
                  </a:lnTo>
                  <a:lnTo>
                    <a:pt x="13656" y="71017"/>
                  </a:lnTo>
                  <a:lnTo>
                    <a:pt x="14511" y="71557"/>
                  </a:lnTo>
                  <a:lnTo>
                    <a:pt x="15393" y="72070"/>
                  </a:lnTo>
                  <a:lnTo>
                    <a:pt x="16287" y="72570"/>
                  </a:lnTo>
                  <a:lnTo>
                    <a:pt x="17195" y="73057"/>
                  </a:lnTo>
                  <a:lnTo>
                    <a:pt x="18116" y="73504"/>
                  </a:lnTo>
                  <a:lnTo>
                    <a:pt x="19063" y="73938"/>
                  </a:lnTo>
                  <a:lnTo>
                    <a:pt x="20024" y="74359"/>
                  </a:lnTo>
                  <a:lnTo>
                    <a:pt x="20997" y="74741"/>
                  </a:lnTo>
                  <a:lnTo>
                    <a:pt x="21984" y="75109"/>
                  </a:lnTo>
                  <a:lnTo>
                    <a:pt x="22984" y="75464"/>
                  </a:lnTo>
                  <a:lnTo>
                    <a:pt x="23997" y="75780"/>
                  </a:lnTo>
                  <a:lnTo>
                    <a:pt x="25023" y="76082"/>
                  </a:lnTo>
                  <a:lnTo>
                    <a:pt x="26062" y="76346"/>
                  </a:lnTo>
                  <a:lnTo>
                    <a:pt x="27115" y="76596"/>
                  </a:lnTo>
                  <a:lnTo>
                    <a:pt x="28167" y="76819"/>
                  </a:lnTo>
                  <a:lnTo>
                    <a:pt x="29246" y="77017"/>
                  </a:lnTo>
                  <a:lnTo>
                    <a:pt x="30325" y="77188"/>
                  </a:lnTo>
                  <a:lnTo>
                    <a:pt x="31403" y="77345"/>
                  </a:lnTo>
                  <a:lnTo>
                    <a:pt x="32495" y="77464"/>
                  </a:lnTo>
                  <a:lnTo>
                    <a:pt x="33601" y="77556"/>
                  </a:lnTo>
                  <a:lnTo>
                    <a:pt x="34706" y="77622"/>
                  </a:lnTo>
                  <a:lnTo>
                    <a:pt x="35824" y="77661"/>
                  </a:lnTo>
                  <a:lnTo>
                    <a:pt x="36942" y="77661"/>
                  </a:lnTo>
                  <a:lnTo>
                    <a:pt x="38074" y="77648"/>
                  </a:lnTo>
                  <a:lnTo>
                    <a:pt x="39192" y="77609"/>
                  </a:lnTo>
                  <a:lnTo>
                    <a:pt x="40323" y="77530"/>
                  </a:lnTo>
                  <a:lnTo>
                    <a:pt x="41455" y="77424"/>
                  </a:lnTo>
                  <a:lnTo>
                    <a:pt x="42599" y="77293"/>
                  </a:lnTo>
                  <a:lnTo>
                    <a:pt x="43731" y="77122"/>
                  </a:lnTo>
                  <a:lnTo>
                    <a:pt x="44875" y="76924"/>
                  </a:lnTo>
                  <a:lnTo>
                    <a:pt x="46007" y="76701"/>
                  </a:lnTo>
                  <a:lnTo>
                    <a:pt x="47138" y="76438"/>
                  </a:lnTo>
                  <a:lnTo>
                    <a:pt x="48283" y="76148"/>
                  </a:lnTo>
                  <a:lnTo>
                    <a:pt x="48848" y="75990"/>
                  </a:lnTo>
                  <a:lnTo>
                    <a:pt x="49414" y="75833"/>
                  </a:lnTo>
                  <a:lnTo>
                    <a:pt x="49980" y="75661"/>
                  </a:lnTo>
                  <a:lnTo>
                    <a:pt x="50546" y="75477"/>
                  </a:lnTo>
                  <a:lnTo>
                    <a:pt x="51111" y="75293"/>
                  </a:lnTo>
                  <a:lnTo>
                    <a:pt x="51664" y="75096"/>
                  </a:lnTo>
                  <a:lnTo>
                    <a:pt x="51664" y="75096"/>
                  </a:lnTo>
                  <a:lnTo>
                    <a:pt x="52230" y="74885"/>
                  </a:lnTo>
                  <a:lnTo>
                    <a:pt x="52769" y="74662"/>
                  </a:lnTo>
                  <a:lnTo>
                    <a:pt x="53295" y="74438"/>
                  </a:lnTo>
                  <a:lnTo>
                    <a:pt x="53821" y="74201"/>
                  </a:lnTo>
                  <a:lnTo>
                    <a:pt x="54321" y="73951"/>
                  </a:lnTo>
                  <a:lnTo>
                    <a:pt x="54808" y="73688"/>
                  </a:lnTo>
                  <a:lnTo>
                    <a:pt x="55295" y="73412"/>
                  </a:lnTo>
                  <a:lnTo>
                    <a:pt x="55768" y="73136"/>
                  </a:lnTo>
                  <a:lnTo>
                    <a:pt x="56216" y="72846"/>
                  </a:lnTo>
                  <a:lnTo>
                    <a:pt x="56663" y="72543"/>
                  </a:lnTo>
                  <a:lnTo>
                    <a:pt x="57097" y="72241"/>
                  </a:lnTo>
                  <a:lnTo>
                    <a:pt x="57518" y="71925"/>
                  </a:lnTo>
                  <a:lnTo>
                    <a:pt x="57926" y="71596"/>
                  </a:lnTo>
                  <a:lnTo>
                    <a:pt x="58321" y="71254"/>
                  </a:lnTo>
                  <a:lnTo>
                    <a:pt x="58715" y="70912"/>
                  </a:lnTo>
                  <a:lnTo>
                    <a:pt x="59084" y="70557"/>
                  </a:lnTo>
                  <a:lnTo>
                    <a:pt x="59452" y="70202"/>
                  </a:lnTo>
                  <a:lnTo>
                    <a:pt x="59794" y="69833"/>
                  </a:lnTo>
                  <a:lnTo>
                    <a:pt x="60136" y="69452"/>
                  </a:lnTo>
                  <a:lnTo>
                    <a:pt x="60478" y="69057"/>
                  </a:lnTo>
                  <a:lnTo>
                    <a:pt x="60794" y="68676"/>
                  </a:lnTo>
                  <a:lnTo>
                    <a:pt x="61097" y="68268"/>
                  </a:lnTo>
                  <a:lnTo>
                    <a:pt x="61399" y="67860"/>
                  </a:lnTo>
                  <a:lnTo>
                    <a:pt x="61689" y="67439"/>
                  </a:lnTo>
                  <a:lnTo>
                    <a:pt x="61965" y="67018"/>
                  </a:lnTo>
                  <a:lnTo>
                    <a:pt x="62228" y="66584"/>
                  </a:lnTo>
                  <a:lnTo>
                    <a:pt x="62491" y="66150"/>
                  </a:lnTo>
                  <a:lnTo>
                    <a:pt x="62741" y="65702"/>
                  </a:lnTo>
                  <a:lnTo>
                    <a:pt x="62978" y="65255"/>
                  </a:lnTo>
                  <a:lnTo>
                    <a:pt x="63202" y="64795"/>
                  </a:lnTo>
                  <a:lnTo>
                    <a:pt x="63425" y="64334"/>
                  </a:lnTo>
                  <a:lnTo>
                    <a:pt x="63636" y="63860"/>
                  </a:lnTo>
                  <a:lnTo>
                    <a:pt x="63833" y="63387"/>
                  </a:lnTo>
                  <a:lnTo>
                    <a:pt x="64017" y="62900"/>
                  </a:lnTo>
                  <a:lnTo>
                    <a:pt x="64202" y="62413"/>
                  </a:lnTo>
                  <a:lnTo>
                    <a:pt x="64373" y="61913"/>
                  </a:lnTo>
                  <a:lnTo>
                    <a:pt x="64530" y="61427"/>
                  </a:lnTo>
                  <a:lnTo>
                    <a:pt x="64688" y="60914"/>
                  </a:lnTo>
                  <a:lnTo>
                    <a:pt x="64833" y="60414"/>
                  </a:lnTo>
                  <a:lnTo>
                    <a:pt x="64965" y="59901"/>
                  </a:lnTo>
                  <a:lnTo>
                    <a:pt x="65096" y="59374"/>
                  </a:lnTo>
                  <a:lnTo>
                    <a:pt x="65215" y="58848"/>
                  </a:lnTo>
                  <a:lnTo>
                    <a:pt x="65333" y="58322"/>
                  </a:lnTo>
                  <a:lnTo>
                    <a:pt x="65425" y="57796"/>
                  </a:lnTo>
                  <a:lnTo>
                    <a:pt x="65517" y="57256"/>
                  </a:lnTo>
                  <a:lnTo>
                    <a:pt x="65609" y="56717"/>
                  </a:lnTo>
                  <a:lnTo>
                    <a:pt x="65688" y="56177"/>
                  </a:lnTo>
                  <a:lnTo>
                    <a:pt x="65754" y="55625"/>
                  </a:lnTo>
                  <a:lnTo>
                    <a:pt x="65820" y="55085"/>
                  </a:lnTo>
                  <a:lnTo>
                    <a:pt x="65872" y="54533"/>
                  </a:lnTo>
                  <a:lnTo>
                    <a:pt x="65964" y="53415"/>
                  </a:lnTo>
                  <a:lnTo>
                    <a:pt x="66030" y="52283"/>
                  </a:lnTo>
                  <a:lnTo>
                    <a:pt x="66057" y="51152"/>
                  </a:lnTo>
                  <a:lnTo>
                    <a:pt x="66057" y="49994"/>
                  </a:lnTo>
                  <a:lnTo>
                    <a:pt x="66030" y="48849"/>
                  </a:lnTo>
                  <a:lnTo>
                    <a:pt x="65991" y="47692"/>
                  </a:lnTo>
                  <a:lnTo>
                    <a:pt x="65912" y="46521"/>
                  </a:lnTo>
                  <a:lnTo>
                    <a:pt x="65820" y="45350"/>
                  </a:lnTo>
                  <a:lnTo>
                    <a:pt x="65701" y="44179"/>
                  </a:lnTo>
                  <a:lnTo>
                    <a:pt x="65557" y="43008"/>
                  </a:lnTo>
                  <a:lnTo>
                    <a:pt x="65399" y="41837"/>
                  </a:lnTo>
                  <a:lnTo>
                    <a:pt x="65215" y="40666"/>
                  </a:lnTo>
                  <a:lnTo>
                    <a:pt x="65004" y="39509"/>
                  </a:lnTo>
                  <a:lnTo>
                    <a:pt x="64794" y="38338"/>
                  </a:lnTo>
                  <a:lnTo>
                    <a:pt x="64557" y="37180"/>
                  </a:lnTo>
                  <a:lnTo>
                    <a:pt x="64294" y="36035"/>
                  </a:lnTo>
                  <a:lnTo>
                    <a:pt x="64030" y="34891"/>
                  </a:lnTo>
                  <a:lnTo>
                    <a:pt x="63741" y="33746"/>
                  </a:lnTo>
                  <a:lnTo>
                    <a:pt x="63438" y="32628"/>
                  </a:lnTo>
                  <a:lnTo>
                    <a:pt x="63123" y="31510"/>
                  </a:lnTo>
                  <a:lnTo>
                    <a:pt x="62794" y="30418"/>
                  </a:lnTo>
                  <a:lnTo>
                    <a:pt x="62465" y="29326"/>
                  </a:lnTo>
                  <a:lnTo>
                    <a:pt x="62110" y="28260"/>
                  </a:lnTo>
                  <a:lnTo>
                    <a:pt x="61754" y="27208"/>
                  </a:lnTo>
                  <a:lnTo>
                    <a:pt x="61386" y="26168"/>
                  </a:lnTo>
                  <a:lnTo>
                    <a:pt x="61018" y="25155"/>
                  </a:lnTo>
                  <a:lnTo>
                    <a:pt x="60636" y="24155"/>
                  </a:lnTo>
                  <a:lnTo>
                    <a:pt x="60242" y="23182"/>
                  </a:lnTo>
                  <a:lnTo>
                    <a:pt x="59860" y="22222"/>
                  </a:lnTo>
                  <a:lnTo>
                    <a:pt x="59452" y="21301"/>
                  </a:lnTo>
                  <a:lnTo>
                    <a:pt x="59057" y="20393"/>
                  </a:lnTo>
                  <a:lnTo>
                    <a:pt x="58650" y="19511"/>
                  </a:lnTo>
                  <a:lnTo>
                    <a:pt x="58242" y="18669"/>
                  </a:lnTo>
                  <a:lnTo>
                    <a:pt x="57847" y="17854"/>
                  </a:lnTo>
                  <a:lnTo>
                    <a:pt x="57439" y="17064"/>
                  </a:lnTo>
                  <a:lnTo>
                    <a:pt x="57031" y="16301"/>
                  </a:lnTo>
                  <a:lnTo>
                    <a:pt x="56624" y="15578"/>
                  </a:lnTo>
                  <a:lnTo>
                    <a:pt x="56229" y="14894"/>
                  </a:lnTo>
                  <a:lnTo>
                    <a:pt x="55821" y="14236"/>
                  </a:lnTo>
                  <a:lnTo>
                    <a:pt x="55821" y="14236"/>
                  </a:lnTo>
                  <a:lnTo>
                    <a:pt x="55347" y="13486"/>
                  </a:lnTo>
                  <a:lnTo>
                    <a:pt x="54861" y="12762"/>
                  </a:lnTo>
                  <a:lnTo>
                    <a:pt x="54348" y="12052"/>
                  </a:lnTo>
                  <a:lnTo>
                    <a:pt x="53835" y="11368"/>
                  </a:lnTo>
                  <a:lnTo>
                    <a:pt x="53308" y="10697"/>
                  </a:lnTo>
                  <a:lnTo>
                    <a:pt x="52769" y="10052"/>
                  </a:lnTo>
                  <a:lnTo>
                    <a:pt x="52216" y="9421"/>
                  </a:lnTo>
                  <a:lnTo>
                    <a:pt x="51651" y="8815"/>
                  </a:lnTo>
                  <a:lnTo>
                    <a:pt x="51072" y="8223"/>
                  </a:lnTo>
                  <a:lnTo>
                    <a:pt x="50493" y="7658"/>
                  </a:lnTo>
                  <a:lnTo>
                    <a:pt x="49901" y="7118"/>
                  </a:lnTo>
                  <a:lnTo>
                    <a:pt x="49296" y="6579"/>
                  </a:lnTo>
                  <a:lnTo>
                    <a:pt x="48677" y="6079"/>
                  </a:lnTo>
                  <a:lnTo>
                    <a:pt x="48059" y="5592"/>
                  </a:lnTo>
                  <a:lnTo>
                    <a:pt x="47428" y="5119"/>
                  </a:lnTo>
                  <a:lnTo>
                    <a:pt x="46783" y="4671"/>
                  </a:lnTo>
                  <a:lnTo>
                    <a:pt x="46138" y="4250"/>
                  </a:lnTo>
                  <a:lnTo>
                    <a:pt x="45480" y="3842"/>
                  </a:lnTo>
                  <a:lnTo>
                    <a:pt x="44823" y="3448"/>
                  </a:lnTo>
                  <a:lnTo>
                    <a:pt x="44152" y="3079"/>
                  </a:lnTo>
                  <a:lnTo>
                    <a:pt x="43481" y="2737"/>
                  </a:lnTo>
                  <a:lnTo>
                    <a:pt x="42797" y="2408"/>
                  </a:lnTo>
                  <a:lnTo>
                    <a:pt x="42113" y="2106"/>
                  </a:lnTo>
                  <a:lnTo>
                    <a:pt x="41428" y="1830"/>
                  </a:lnTo>
                  <a:lnTo>
                    <a:pt x="40731" y="1553"/>
                  </a:lnTo>
                  <a:lnTo>
                    <a:pt x="40034" y="1316"/>
                  </a:lnTo>
                  <a:lnTo>
                    <a:pt x="39323" y="1093"/>
                  </a:lnTo>
                  <a:lnTo>
                    <a:pt x="38626" y="895"/>
                  </a:lnTo>
                  <a:lnTo>
                    <a:pt x="37916" y="711"/>
                  </a:lnTo>
                  <a:lnTo>
                    <a:pt x="37205" y="540"/>
                  </a:lnTo>
                  <a:lnTo>
                    <a:pt x="36482" y="409"/>
                  </a:lnTo>
                  <a:lnTo>
                    <a:pt x="35771" y="290"/>
                  </a:lnTo>
                  <a:lnTo>
                    <a:pt x="35048" y="185"/>
                  </a:lnTo>
                  <a:lnTo>
                    <a:pt x="34337" y="106"/>
                  </a:lnTo>
                  <a:lnTo>
                    <a:pt x="33614" y="54"/>
                  </a:lnTo>
                  <a:lnTo>
                    <a:pt x="32890" y="14"/>
                  </a:lnTo>
                  <a:lnTo>
                    <a:pt x="32167" y="1"/>
                  </a:lnTo>
                  <a:lnTo>
                    <a:pt x="31456" y="1"/>
                  </a:lnTo>
                  <a:lnTo>
                    <a:pt x="30733" y="27"/>
                  </a:lnTo>
                  <a:lnTo>
                    <a:pt x="30009" y="80"/>
                  </a:lnTo>
                  <a:lnTo>
                    <a:pt x="29299" y="146"/>
                  </a:lnTo>
                  <a:lnTo>
                    <a:pt x="28575" y="238"/>
                  </a:lnTo>
                  <a:lnTo>
                    <a:pt x="27865" y="343"/>
                  </a:lnTo>
                  <a:lnTo>
                    <a:pt x="27154" y="475"/>
                  </a:lnTo>
                  <a:lnTo>
                    <a:pt x="26444" y="632"/>
                  </a:lnTo>
                  <a:lnTo>
                    <a:pt x="25746" y="803"/>
                  </a:lnTo>
                  <a:lnTo>
                    <a:pt x="25049" y="1001"/>
                  </a:lnTo>
                  <a:lnTo>
                    <a:pt x="24352" y="1211"/>
                  </a:lnTo>
                  <a:lnTo>
                    <a:pt x="23655" y="1448"/>
                  </a:lnTo>
                  <a:lnTo>
                    <a:pt x="22970" y="1711"/>
                  </a:lnTo>
                  <a:lnTo>
                    <a:pt x="22286" y="2001"/>
                  </a:lnTo>
                  <a:lnTo>
                    <a:pt x="21615" y="2303"/>
                  </a:lnTo>
                  <a:lnTo>
                    <a:pt x="20944" y="2619"/>
                  </a:lnTo>
                  <a:lnTo>
                    <a:pt x="20273" y="2961"/>
                  </a:lnTo>
                  <a:lnTo>
                    <a:pt x="19616" y="3329"/>
                  </a:lnTo>
                  <a:lnTo>
                    <a:pt x="18971" y="3724"/>
                  </a:lnTo>
                  <a:lnTo>
                    <a:pt x="18326" y="4132"/>
                  </a:lnTo>
                  <a:lnTo>
                    <a:pt x="17695" y="4566"/>
                  </a:lnTo>
                  <a:lnTo>
                    <a:pt x="17063" y="5013"/>
                  </a:lnTo>
                  <a:lnTo>
                    <a:pt x="16445" y="5487"/>
                  </a:lnTo>
                  <a:lnTo>
                    <a:pt x="15840" y="5987"/>
                  </a:lnTo>
                  <a:lnTo>
                    <a:pt x="15248" y="6500"/>
                  </a:lnTo>
                  <a:lnTo>
                    <a:pt x="14656" y="7053"/>
                  </a:lnTo>
                  <a:lnTo>
                    <a:pt x="14077" y="7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58;p33"/>
            <p:cNvSpPr/>
            <p:nvPr/>
          </p:nvSpPr>
          <p:spPr>
            <a:xfrm>
              <a:off x="4709372" y="2170375"/>
              <a:ext cx="195284" cy="221079"/>
            </a:xfrm>
            <a:custGeom>
              <a:avLst/>
              <a:gdLst/>
              <a:ahLst/>
              <a:cxnLst/>
              <a:rect l="l" t="t" r="r" b="b"/>
              <a:pathLst>
                <a:path w="4777" h="5408" extrusionOk="0">
                  <a:moveTo>
                    <a:pt x="922" y="1"/>
                  </a:moveTo>
                  <a:lnTo>
                    <a:pt x="777" y="14"/>
                  </a:lnTo>
                  <a:lnTo>
                    <a:pt x="658" y="40"/>
                  </a:lnTo>
                  <a:lnTo>
                    <a:pt x="540" y="80"/>
                  </a:lnTo>
                  <a:lnTo>
                    <a:pt x="435" y="132"/>
                  </a:lnTo>
                  <a:lnTo>
                    <a:pt x="356" y="198"/>
                  </a:lnTo>
                  <a:lnTo>
                    <a:pt x="277" y="264"/>
                  </a:lnTo>
                  <a:lnTo>
                    <a:pt x="211" y="343"/>
                  </a:lnTo>
                  <a:lnTo>
                    <a:pt x="145" y="435"/>
                  </a:lnTo>
                  <a:lnTo>
                    <a:pt x="106" y="527"/>
                  </a:lnTo>
                  <a:lnTo>
                    <a:pt x="66" y="632"/>
                  </a:lnTo>
                  <a:lnTo>
                    <a:pt x="27" y="738"/>
                  </a:lnTo>
                  <a:lnTo>
                    <a:pt x="14" y="856"/>
                  </a:lnTo>
                  <a:lnTo>
                    <a:pt x="1" y="988"/>
                  </a:lnTo>
                  <a:lnTo>
                    <a:pt x="1" y="1106"/>
                  </a:lnTo>
                  <a:lnTo>
                    <a:pt x="14" y="1382"/>
                  </a:lnTo>
                  <a:lnTo>
                    <a:pt x="40" y="1672"/>
                  </a:lnTo>
                  <a:lnTo>
                    <a:pt x="106" y="1974"/>
                  </a:lnTo>
                  <a:lnTo>
                    <a:pt x="185" y="2290"/>
                  </a:lnTo>
                  <a:lnTo>
                    <a:pt x="290" y="2606"/>
                  </a:lnTo>
                  <a:lnTo>
                    <a:pt x="343" y="2764"/>
                  </a:lnTo>
                  <a:lnTo>
                    <a:pt x="408" y="2908"/>
                  </a:lnTo>
                  <a:lnTo>
                    <a:pt x="487" y="3066"/>
                  </a:lnTo>
                  <a:lnTo>
                    <a:pt x="566" y="3211"/>
                  </a:lnTo>
                  <a:lnTo>
                    <a:pt x="751" y="3487"/>
                  </a:lnTo>
                  <a:lnTo>
                    <a:pt x="961" y="3750"/>
                  </a:lnTo>
                  <a:lnTo>
                    <a:pt x="1185" y="4000"/>
                  </a:lnTo>
                  <a:lnTo>
                    <a:pt x="1421" y="4224"/>
                  </a:lnTo>
                  <a:lnTo>
                    <a:pt x="1658" y="4434"/>
                  </a:lnTo>
                  <a:lnTo>
                    <a:pt x="1895" y="4632"/>
                  </a:lnTo>
                  <a:lnTo>
                    <a:pt x="2132" y="4803"/>
                  </a:lnTo>
                  <a:lnTo>
                    <a:pt x="2356" y="4961"/>
                  </a:lnTo>
                  <a:lnTo>
                    <a:pt x="2737" y="5197"/>
                  </a:lnTo>
                  <a:lnTo>
                    <a:pt x="2987" y="5355"/>
                  </a:lnTo>
                  <a:lnTo>
                    <a:pt x="3092" y="5408"/>
                  </a:lnTo>
                  <a:lnTo>
                    <a:pt x="4776" y="3724"/>
                  </a:lnTo>
                  <a:lnTo>
                    <a:pt x="4724" y="3619"/>
                  </a:lnTo>
                  <a:lnTo>
                    <a:pt x="4684" y="3513"/>
                  </a:lnTo>
                  <a:lnTo>
                    <a:pt x="4632" y="3303"/>
                  </a:lnTo>
                  <a:lnTo>
                    <a:pt x="4592" y="3092"/>
                  </a:lnTo>
                  <a:lnTo>
                    <a:pt x="4579" y="2882"/>
                  </a:lnTo>
                  <a:lnTo>
                    <a:pt x="4553" y="2461"/>
                  </a:lnTo>
                  <a:lnTo>
                    <a:pt x="4526" y="2251"/>
                  </a:lnTo>
                  <a:lnTo>
                    <a:pt x="4487" y="2040"/>
                  </a:lnTo>
                  <a:lnTo>
                    <a:pt x="4421" y="1830"/>
                  </a:lnTo>
                  <a:lnTo>
                    <a:pt x="4382" y="1724"/>
                  </a:lnTo>
                  <a:lnTo>
                    <a:pt x="4316" y="1619"/>
                  </a:lnTo>
                  <a:lnTo>
                    <a:pt x="4250" y="1514"/>
                  </a:lnTo>
                  <a:lnTo>
                    <a:pt x="4184" y="1409"/>
                  </a:lnTo>
                  <a:lnTo>
                    <a:pt x="4092" y="1303"/>
                  </a:lnTo>
                  <a:lnTo>
                    <a:pt x="3987" y="1198"/>
                  </a:lnTo>
                  <a:lnTo>
                    <a:pt x="3869" y="1093"/>
                  </a:lnTo>
                  <a:lnTo>
                    <a:pt x="3724" y="988"/>
                  </a:lnTo>
                  <a:lnTo>
                    <a:pt x="3579" y="882"/>
                  </a:lnTo>
                  <a:lnTo>
                    <a:pt x="3408" y="777"/>
                  </a:lnTo>
                  <a:lnTo>
                    <a:pt x="3224" y="672"/>
                  </a:lnTo>
                  <a:lnTo>
                    <a:pt x="3013" y="567"/>
                  </a:lnTo>
                  <a:lnTo>
                    <a:pt x="2777" y="461"/>
                  </a:lnTo>
                  <a:lnTo>
                    <a:pt x="2527" y="356"/>
                  </a:lnTo>
                  <a:lnTo>
                    <a:pt x="2277" y="264"/>
                  </a:lnTo>
                  <a:lnTo>
                    <a:pt x="2040" y="185"/>
                  </a:lnTo>
                  <a:lnTo>
                    <a:pt x="1816" y="119"/>
                  </a:lnTo>
                  <a:lnTo>
                    <a:pt x="1606" y="67"/>
                  </a:lnTo>
                  <a:lnTo>
                    <a:pt x="1408" y="27"/>
                  </a:lnTo>
                  <a:lnTo>
                    <a:pt x="1237" y="1"/>
                  </a:lnTo>
                  <a:close/>
                </a:path>
              </a:pathLst>
            </a:custGeom>
            <a:solidFill>
              <a:srgbClr val="F4A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59;p33"/>
            <p:cNvSpPr/>
            <p:nvPr/>
          </p:nvSpPr>
          <p:spPr>
            <a:xfrm>
              <a:off x="4176953" y="2088656"/>
              <a:ext cx="123744" cy="104367"/>
            </a:xfrm>
            <a:custGeom>
              <a:avLst/>
              <a:gdLst/>
              <a:ahLst/>
              <a:cxnLst/>
              <a:rect l="l" t="t" r="r" b="b"/>
              <a:pathLst>
                <a:path w="3027" h="2553" extrusionOk="0">
                  <a:moveTo>
                    <a:pt x="2605" y="0"/>
                  </a:moveTo>
                  <a:lnTo>
                    <a:pt x="2500" y="13"/>
                  </a:lnTo>
                  <a:lnTo>
                    <a:pt x="2381" y="40"/>
                  </a:lnTo>
                  <a:lnTo>
                    <a:pt x="2105" y="118"/>
                  </a:lnTo>
                  <a:lnTo>
                    <a:pt x="1947" y="171"/>
                  </a:lnTo>
                  <a:lnTo>
                    <a:pt x="1803" y="237"/>
                  </a:lnTo>
                  <a:lnTo>
                    <a:pt x="1658" y="303"/>
                  </a:lnTo>
                  <a:lnTo>
                    <a:pt x="1526" y="382"/>
                  </a:lnTo>
                  <a:lnTo>
                    <a:pt x="1289" y="553"/>
                  </a:lnTo>
                  <a:lnTo>
                    <a:pt x="1066" y="737"/>
                  </a:lnTo>
                  <a:lnTo>
                    <a:pt x="868" y="934"/>
                  </a:lnTo>
                  <a:lnTo>
                    <a:pt x="697" y="1132"/>
                  </a:lnTo>
                  <a:lnTo>
                    <a:pt x="553" y="1342"/>
                  </a:lnTo>
                  <a:lnTo>
                    <a:pt x="421" y="1539"/>
                  </a:lnTo>
                  <a:lnTo>
                    <a:pt x="316" y="1737"/>
                  </a:lnTo>
                  <a:lnTo>
                    <a:pt x="224" y="1934"/>
                  </a:lnTo>
                  <a:lnTo>
                    <a:pt x="145" y="2092"/>
                  </a:lnTo>
                  <a:lnTo>
                    <a:pt x="92" y="2250"/>
                  </a:lnTo>
                  <a:lnTo>
                    <a:pt x="26" y="2473"/>
                  </a:lnTo>
                  <a:lnTo>
                    <a:pt x="0" y="2552"/>
                  </a:lnTo>
                  <a:lnTo>
                    <a:pt x="2671" y="1237"/>
                  </a:lnTo>
                  <a:lnTo>
                    <a:pt x="2710" y="1171"/>
                  </a:lnTo>
                  <a:lnTo>
                    <a:pt x="2816" y="987"/>
                  </a:lnTo>
                  <a:lnTo>
                    <a:pt x="2934" y="737"/>
                  </a:lnTo>
                  <a:lnTo>
                    <a:pt x="2973" y="605"/>
                  </a:lnTo>
                  <a:lnTo>
                    <a:pt x="3013" y="474"/>
                  </a:lnTo>
                  <a:lnTo>
                    <a:pt x="3026" y="342"/>
                  </a:lnTo>
                  <a:lnTo>
                    <a:pt x="3026" y="224"/>
                  </a:lnTo>
                  <a:lnTo>
                    <a:pt x="3000" y="171"/>
                  </a:lnTo>
                  <a:lnTo>
                    <a:pt x="2973" y="132"/>
                  </a:lnTo>
                  <a:lnTo>
                    <a:pt x="2947" y="92"/>
                  </a:lnTo>
                  <a:lnTo>
                    <a:pt x="2894" y="53"/>
                  </a:lnTo>
                  <a:lnTo>
                    <a:pt x="2842" y="26"/>
                  </a:lnTo>
                  <a:lnTo>
                    <a:pt x="2776" y="13"/>
                  </a:lnTo>
                  <a:lnTo>
                    <a:pt x="2697"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60;p33"/>
            <p:cNvSpPr/>
            <p:nvPr/>
          </p:nvSpPr>
          <p:spPr>
            <a:xfrm>
              <a:off x="4596993" y="2986791"/>
              <a:ext cx="503969" cy="274877"/>
            </a:xfrm>
            <a:custGeom>
              <a:avLst/>
              <a:gdLst/>
              <a:ahLst/>
              <a:cxnLst/>
              <a:rect l="l" t="t" r="r" b="b"/>
              <a:pathLst>
                <a:path w="12328" h="6724" extrusionOk="0">
                  <a:moveTo>
                    <a:pt x="12327" y="1"/>
                  </a:moveTo>
                  <a:lnTo>
                    <a:pt x="12064" y="145"/>
                  </a:lnTo>
                  <a:lnTo>
                    <a:pt x="11762" y="303"/>
                  </a:lnTo>
                  <a:lnTo>
                    <a:pt x="11341" y="514"/>
                  </a:lnTo>
                  <a:lnTo>
                    <a:pt x="10814" y="751"/>
                  </a:lnTo>
                  <a:lnTo>
                    <a:pt x="10196" y="1014"/>
                  </a:lnTo>
                  <a:lnTo>
                    <a:pt x="9486" y="1277"/>
                  </a:lnTo>
                  <a:lnTo>
                    <a:pt x="9091" y="1408"/>
                  </a:lnTo>
                  <a:lnTo>
                    <a:pt x="8683" y="1540"/>
                  </a:lnTo>
                  <a:lnTo>
                    <a:pt x="8249" y="1672"/>
                  </a:lnTo>
                  <a:lnTo>
                    <a:pt x="7802" y="1803"/>
                  </a:lnTo>
                  <a:lnTo>
                    <a:pt x="7341" y="1922"/>
                  </a:lnTo>
                  <a:lnTo>
                    <a:pt x="6854" y="2027"/>
                  </a:lnTo>
                  <a:lnTo>
                    <a:pt x="6354" y="2132"/>
                  </a:lnTo>
                  <a:lnTo>
                    <a:pt x="5841" y="2224"/>
                  </a:lnTo>
                  <a:lnTo>
                    <a:pt x="5302" y="2303"/>
                  </a:lnTo>
                  <a:lnTo>
                    <a:pt x="4763" y="2369"/>
                  </a:lnTo>
                  <a:lnTo>
                    <a:pt x="4197" y="2421"/>
                  </a:lnTo>
                  <a:lnTo>
                    <a:pt x="3631" y="2448"/>
                  </a:lnTo>
                  <a:lnTo>
                    <a:pt x="3052" y="2474"/>
                  </a:lnTo>
                  <a:lnTo>
                    <a:pt x="2460" y="2474"/>
                  </a:lnTo>
                  <a:lnTo>
                    <a:pt x="1855" y="2448"/>
                  </a:lnTo>
                  <a:lnTo>
                    <a:pt x="1237" y="2408"/>
                  </a:lnTo>
                  <a:lnTo>
                    <a:pt x="618" y="2343"/>
                  </a:lnTo>
                  <a:lnTo>
                    <a:pt x="0" y="2250"/>
                  </a:lnTo>
                  <a:lnTo>
                    <a:pt x="3355" y="6723"/>
                  </a:lnTo>
                  <a:lnTo>
                    <a:pt x="8407" y="5053"/>
                  </a:lnTo>
                  <a:lnTo>
                    <a:pt x="123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1;p33"/>
            <p:cNvSpPr/>
            <p:nvPr/>
          </p:nvSpPr>
          <p:spPr>
            <a:xfrm>
              <a:off x="4802946" y="2986791"/>
              <a:ext cx="733101" cy="801943"/>
            </a:xfrm>
            <a:custGeom>
              <a:avLst/>
              <a:gdLst/>
              <a:ahLst/>
              <a:cxnLst/>
              <a:rect l="l" t="t" r="r" b="b"/>
              <a:pathLst>
                <a:path w="17933" h="19617" extrusionOk="0">
                  <a:moveTo>
                    <a:pt x="7158" y="1"/>
                  </a:moveTo>
                  <a:lnTo>
                    <a:pt x="6697" y="435"/>
                  </a:lnTo>
                  <a:lnTo>
                    <a:pt x="6171" y="882"/>
                  </a:lnTo>
                  <a:lnTo>
                    <a:pt x="5618" y="1330"/>
                  </a:lnTo>
                  <a:lnTo>
                    <a:pt x="5040" y="1790"/>
                  </a:lnTo>
                  <a:lnTo>
                    <a:pt x="4448" y="2250"/>
                  </a:lnTo>
                  <a:lnTo>
                    <a:pt x="3855" y="2698"/>
                  </a:lnTo>
                  <a:lnTo>
                    <a:pt x="2698" y="3553"/>
                  </a:lnTo>
                  <a:lnTo>
                    <a:pt x="1645" y="4303"/>
                  </a:lnTo>
                  <a:lnTo>
                    <a:pt x="790" y="4895"/>
                  </a:lnTo>
                  <a:lnTo>
                    <a:pt x="1" y="5421"/>
                  </a:lnTo>
                  <a:lnTo>
                    <a:pt x="7842" y="19616"/>
                  </a:lnTo>
                  <a:lnTo>
                    <a:pt x="8210" y="19353"/>
                  </a:lnTo>
                  <a:lnTo>
                    <a:pt x="8565" y="19077"/>
                  </a:lnTo>
                  <a:lnTo>
                    <a:pt x="9249" y="18538"/>
                  </a:lnTo>
                  <a:lnTo>
                    <a:pt x="9907" y="17972"/>
                  </a:lnTo>
                  <a:lnTo>
                    <a:pt x="10539" y="17406"/>
                  </a:lnTo>
                  <a:lnTo>
                    <a:pt x="11131" y="16827"/>
                  </a:lnTo>
                  <a:lnTo>
                    <a:pt x="11697" y="16248"/>
                  </a:lnTo>
                  <a:lnTo>
                    <a:pt x="12223" y="15656"/>
                  </a:lnTo>
                  <a:lnTo>
                    <a:pt x="12736" y="15064"/>
                  </a:lnTo>
                  <a:lnTo>
                    <a:pt x="13209" y="14472"/>
                  </a:lnTo>
                  <a:lnTo>
                    <a:pt x="13657" y="13880"/>
                  </a:lnTo>
                  <a:lnTo>
                    <a:pt x="14091" y="13302"/>
                  </a:lnTo>
                  <a:lnTo>
                    <a:pt x="14486" y="12723"/>
                  </a:lnTo>
                  <a:lnTo>
                    <a:pt x="14854" y="12157"/>
                  </a:lnTo>
                  <a:lnTo>
                    <a:pt x="15209" y="11591"/>
                  </a:lnTo>
                  <a:lnTo>
                    <a:pt x="15538" y="11039"/>
                  </a:lnTo>
                  <a:lnTo>
                    <a:pt x="15828" y="10512"/>
                  </a:lnTo>
                  <a:lnTo>
                    <a:pt x="16104" y="9999"/>
                  </a:lnTo>
                  <a:lnTo>
                    <a:pt x="16367" y="9499"/>
                  </a:lnTo>
                  <a:lnTo>
                    <a:pt x="16604" y="9013"/>
                  </a:lnTo>
                  <a:lnTo>
                    <a:pt x="16814" y="8565"/>
                  </a:lnTo>
                  <a:lnTo>
                    <a:pt x="16998" y="8131"/>
                  </a:lnTo>
                  <a:lnTo>
                    <a:pt x="17169" y="7723"/>
                  </a:lnTo>
                  <a:lnTo>
                    <a:pt x="17459" y="7013"/>
                  </a:lnTo>
                  <a:lnTo>
                    <a:pt x="17669" y="6421"/>
                  </a:lnTo>
                  <a:lnTo>
                    <a:pt x="17827" y="5974"/>
                  </a:lnTo>
                  <a:lnTo>
                    <a:pt x="17932" y="5605"/>
                  </a:lnTo>
                  <a:lnTo>
                    <a:pt x="17932" y="5605"/>
                  </a:lnTo>
                  <a:lnTo>
                    <a:pt x="17696" y="5632"/>
                  </a:lnTo>
                  <a:lnTo>
                    <a:pt x="17459" y="5645"/>
                  </a:lnTo>
                  <a:lnTo>
                    <a:pt x="17222" y="5645"/>
                  </a:lnTo>
                  <a:lnTo>
                    <a:pt x="16985" y="5632"/>
                  </a:lnTo>
                  <a:lnTo>
                    <a:pt x="16735" y="5618"/>
                  </a:lnTo>
                  <a:lnTo>
                    <a:pt x="16498" y="5592"/>
                  </a:lnTo>
                  <a:lnTo>
                    <a:pt x="16025" y="5526"/>
                  </a:lnTo>
                  <a:lnTo>
                    <a:pt x="15538" y="5421"/>
                  </a:lnTo>
                  <a:lnTo>
                    <a:pt x="15064" y="5303"/>
                  </a:lnTo>
                  <a:lnTo>
                    <a:pt x="14591" y="5145"/>
                  </a:lnTo>
                  <a:lnTo>
                    <a:pt x="14117" y="4974"/>
                  </a:lnTo>
                  <a:lnTo>
                    <a:pt x="13657" y="4776"/>
                  </a:lnTo>
                  <a:lnTo>
                    <a:pt x="13196" y="4553"/>
                  </a:lnTo>
                  <a:lnTo>
                    <a:pt x="12749" y="4329"/>
                  </a:lnTo>
                  <a:lnTo>
                    <a:pt x="12302" y="4079"/>
                  </a:lnTo>
                  <a:lnTo>
                    <a:pt x="11868" y="3829"/>
                  </a:lnTo>
                  <a:lnTo>
                    <a:pt x="11447" y="3566"/>
                  </a:lnTo>
                  <a:lnTo>
                    <a:pt x="11052" y="3290"/>
                  </a:lnTo>
                  <a:lnTo>
                    <a:pt x="10657" y="3013"/>
                  </a:lnTo>
                  <a:lnTo>
                    <a:pt x="10276" y="2737"/>
                  </a:lnTo>
                  <a:lnTo>
                    <a:pt x="9907" y="2461"/>
                  </a:lnTo>
                  <a:lnTo>
                    <a:pt x="9236" y="1922"/>
                  </a:lnTo>
                  <a:lnTo>
                    <a:pt x="8644" y="1422"/>
                  </a:lnTo>
                  <a:lnTo>
                    <a:pt x="8131" y="961"/>
                  </a:lnTo>
                  <a:lnTo>
                    <a:pt x="7723" y="566"/>
                  </a:lnTo>
                  <a:lnTo>
                    <a:pt x="7421" y="264"/>
                  </a:lnTo>
                  <a:lnTo>
                    <a:pt x="71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62;p33"/>
            <p:cNvSpPr/>
            <p:nvPr/>
          </p:nvSpPr>
          <p:spPr>
            <a:xfrm>
              <a:off x="4802946" y="2986791"/>
              <a:ext cx="733101" cy="801943"/>
            </a:xfrm>
            <a:custGeom>
              <a:avLst/>
              <a:gdLst/>
              <a:ahLst/>
              <a:cxnLst/>
              <a:rect l="l" t="t" r="r" b="b"/>
              <a:pathLst>
                <a:path w="17933" h="19617" fill="none" extrusionOk="0">
                  <a:moveTo>
                    <a:pt x="17932" y="5605"/>
                  </a:moveTo>
                  <a:lnTo>
                    <a:pt x="17932" y="5605"/>
                  </a:lnTo>
                  <a:lnTo>
                    <a:pt x="17827" y="5974"/>
                  </a:lnTo>
                  <a:lnTo>
                    <a:pt x="17669" y="6421"/>
                  </a:lnTo>
                  <a:lnTo>
                    <a:pt x="17459" y="7013"/>
                  </a:lnTo>
                  <a:lnTo>
                    <a:pt x="17169" y="7723"/>
                  </a:lnTo>
                  <a:lnTo>
                    <a:pt x="16998" y="8131"/>
                  </a:lnTo>
                  <a:lnTo>
                    <a:pt x="16814" y="8565"/>
                  </a:lnTo>
                  <a:lnTo>
                    <a:pt x="16604" y="9013"/>
                  </a:lnTo>
                  <a:lnTo>
                    <a:pt x="16367" y="9499"/>
                  </a:lnTo>
                  <a:lnTo>
                    <a:pt x="16104" y="9999"/>
                  </a:lnTo>
                  <a:lnTo>
                    <a:pt x="15828" y="10512"/>
                  </a:lnTo>
                  <a:lnTo>
                    <a:pt x="15538" y="11039"/>
                  </a:lnTo>
                  <a:lnTo>
                    <a:pt x="15209" y="11591"/>
                  </a:lnTo>
                  <a:lnTo>
                    <a:pt x="14854" y="12157"/>
                  </a:lnTo>
                  <a:lnTo>
                    <a:pt x="14486" y="12723"/>
                  </a:lnTo>
                  <a:lnTo>
                    <a:pt x="14091" y="13302"/>
                  </a:lnTo>
                  <a:lnTo>
                    <a:pt x="13657" y="13880"/>
                  </a:lnTo>
                  <a:lnTo>
                    <a:pt x="13209" y="14472"/>
                  </a:lnTo>
                  <a:lnTo>
                    <a:pt x="12736" y="15064"/>
                  </a:lnTo>
                  <a:lnTo>
                    <a:pt x="12223" y="15656"/>
                  </a:lnTo>
                  <a:lnTo>
                    <a:pt x="11697" y="16248"/>
                  </a:lnTo>
                  <a:lnTo>
                    <a:pt x="11131" y="16827"/>
                  </a:lnTo>
                  <a:lnTo>
                    <a:pt x="10539" y="17406"/>
                  </a:lnTo>
                  <a:lnTo>
                    <a:pt x="9907" y="17972"/>
                  </a:lnTo>
                  <a:lnTo>
                    <a:pt x="9249" y="18538"/>
                  </a:lnTo>
                  <a:lnTo>
                    <a:pt x="8565" y="19077"/>
                  </a:lnTo>
                  <a:lnTo>
                    <a:pt x="8210" y="19353"/>
                  </a:lnTo>
                  <a:lnTo>
                    <a:pt x="7842" y="19616"/>
                  </a:lnTo>
                  <a:lnTo>
                    <a:pt x="1" y="5421"/>
                  </a:lnTo>
                  <a:lnTo>
                    <a:pt x="1" y="5421"/>
                  </a:lnTo>
                  <a:lnTo>
                    <a:pt x="790" y="4895"/>
                  </a:lnTo>
                  <a:lnTo>
                    <a:pt x="1645" y="4303"/>
                  </a:lnTo>
                  <a:lnTo>
                    <a:pt x="2698" y="3553"/>
                  </a:lnTo>
                  <a:lnTo>
                    <a:pt x="3855" y="2698"/>
                  </a:lnTo>
                  <a:lnTo>
                    <a:pt x="4448" y="2250"/>
                  </a:lnTo>
                  <a:lnTo>
                    <a:pt x="5040" y="1790"/>
                  </a:lnTo>
                  <a:lnTo>
                    <a:pt x="5618" y="1330"/>
                  </a:lnTo>
                  <a:lnTo>
                    <a:pt x="6171" y="882"/>
                  </a:lnTo>
                  <a:lnTo>
                    <a:pt x="6697" y="435"/>
                  </a:lnTo>
                  <a:lnTo>
                    <a:pt x="7158" y="1"/>
                  </a:lnTo>
                  <a:lnTo>
                    <a:pt x="7158" y="1"/>
                  </a:lnTo>
                  <a:lnTo>
                    <a:pt x="7421" y="264"/>
                  </a:lnTo>
                  <a:lnTo>
                    <a:pt x="7723" y="566"/>
                  </a:lnTo>
                  <a:lnTo>
                    <a:pt x="8131" y="961"/>
                  </a:lnTo>
                  <a:lnTo>
                    <a:pt x="8644" y="1422"/>
                  </a:lnTo>
                  <a:lnTo>
                    <a:pt x="9236" y="1922"/>
                  </a:lnTo>
                  <a:lnTo>
                    <a:pt x="9907" y="2461"/>
                  </a:lnTo>
                  <a:lnTo>
                    <a:pt x="10276" y="2737"/>
                  </a:lnTo>
                  <a:lnTo>
                    <a:pt x="10657" y="3013"/>
                  </a:lnTo>
                  <a:lnTo>
                    <a:pt x="11052" y="3290"/>
                  </a:lnTo>
                  <a:lnTo>
                    <a:pt x="11447" y="3566"/>
                  </a:lnTo>
                  <a:lnTo>
                    <a:pt x="11868" y="3829"/>
                  </a:lnTo>
                  <a:lnTo>
                    <a:pt x="12302" y="4079"/>
                  </a:lnTo>
                  <a:lnTo>
                    <a:pt x="12749" y="4329"/>
                  </a:lnTo>
                  <a:lnTo>
                    <a:pt x="13196" y="4553"/>
                  </a:lnTo>
                  <a:lnTo>
                    <a:pt x="13657" y="4776"/>
                  </a:lnTo>
                  <a:lnTo>
                    <a:pt x="14117" y="4974"/>
                  </a:lnTo>
                  <a:lnTo>
                    <a:pt x="14591" y="5145"/>
                  </a:lnTo>
                  <a:lnTo>
                    <a:pt x="15064" y="5303"/>
                  </a:lnTo>
                  <a:lnTo>
                    <a:pt x="15538" y="5421"/>
                  </a:lnTo>
                  <a:lnTo>
                    <a:pt x="16025" y="5526"/>
                  </a:lnTo>
                  <a:lnTo>
                    <a:pt x="16498" y="5592"/>
                  </a:lnTo>
                  <a:lnTo>
                    <a:pt x="16735" y="5618"/>
                  </a:lnTo>
                  <a:lnTo>
                    <a:pt x="16985" y="5632"/>
                  </a:lnTo>
                  <a:lnTo>
                    <a:pt x="17222" y="5645"/>
                  </a:lnTo>
                  <a:lnTo>
                    <a:pt x="17459" y="5645"/>
                  </a:lnTo>
                  <a:lnTo>
                    <a:pt x="17696" y="5632"/>
                  </a:lnTo>
                  <a:lnTo>
                    <a:pt x="17932" y="5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63;p33"/>
            <p:cNvSpPr/>
            <p:nvPr/>
          </p:nvSpPr>
          <p:spPr>
            <a:xfrm>
              <a:off x="5178877" y="2964225"/>
              <a:ext cx="366857" cy="274836"/>
            </a:xfrm>
            <a:custGeom>
              <a:avLst/>
              <a:gdLst/>
              <a:ahLst/>
              <a:cxnLst/>
              <a:rect l="l" t="t" r="r" b="b"/>
              <a:pathLst>
                <a:path w="8974" h="6723" extrusionOk="0">
                  <a:moveTo>
                    <a:pt x="5645" y="0"/>
                  </a:moveTo>
                  <a:lnTo>
                    <a:pt x="5369" y="79"/>
                  </a:lnTo>
                  <a:lnTo>
                    <a:pt x="4645" y="290"/>
                  </a:lnTo>
                  <a:lnTo>
                    <a:pt x="4171" y="447"/>
                  </a:lnTo>
                  <a:lnTo>
                    <a:pt x="3645" y="619"/>
                  </a:lnTo>
                  <a:lnTo>
                    <a:pt x="3093" y="829"/>
                  </a:lnTo>
                  <a:lnTo>
                    <a:pt x="2527" y="1040"/>
                  </a:lnTo>
                  <a:lnTo>
                    <a:pt x="1961" y="1276"/>
                  </a:lnTo>
                  <a:lnTo>
                    <a:pt x="1448" y="1526"/>
                  </a:lnTo>
                  <a:lnTo>
                    <a:pt x="1198" y="1658"/>
                  </a:lnTo>
                  <a:lnTo>
                    <a:pt x="974" y="1789"/>
                  </a:lnTo>
                  <a:lnTo>
                    <a:pt x="764" y="1921"/>
                  </a:lnTo>
                  <a:lnTo>
                    <a:pt x="567" y="2053"/>
                  </a:lnTo>
                  <a:lnTo>
                    <a:pt x="409" y="2184"/>
                  </a:lnTo>
                  <a:lnTo>
                    <a:pt x="264" y="2316"/>
                  </a:lnTo>
                  <a:lnTo>
                    <a:pt x="146" y="2460"/>
                  </a:lnTo>
                  <a:lnTo>
                    <a:pt x="67" y="2592"/>
                  </a:lnTo>
                  <a:lnTo>
                    <a:pt x="40" y="2658"/>
                  </a:lnTo>
                  <a:lnTo>
                    <a:pt x="14" y="2723"/>
                  </a:lnTo>
                  <a:lnTo>
                    <a:pt x="1" y="2789"/>
                  </a:lnTo>
                  <a:lnTo>
                    <a:pt x="1" y="2855"/>
                  </a:lnTo>
                  <a:lnTo>
                    <a:pt x="14" y="2921"/>
                  </a:lnTo>
                  <a:lnTo>
                    <a:pt x="27" y="2987"/>
                  </a:lnTo>
                  <a:lnTo>
                    <a:pt x="53" y="3039"/>
                  </a:lnTo>
                  <a:lnTo>
                    <a:pt x="93" y="3105"/>
                  </a:lnTo>
                  <a:lnTo>
                    <a:pt x="185" y="3237"/>
                  </a:lnTo>
                  <a:lnTo>
                    <a:pt x="317" y="3381"/>
                  </a:lnTo>
                  <a:lnTo>
                    <a:pt x="474" y="3526"/>
                  </a:lnTo>
                  <a:lnTo>
                    <a:pt x="646" y="3684"/>
                  </a:lnTo>
                  <a:lnTo>
                    <a:pt x="843" y="3855"/>
                  </a:lnTo>
                  <a:lnTo>
                    <a:pt x="1066" y="4026"/>
                  </a:lnTo>
                  <a:lnTo>
                    <a:pt x="1553" y="4368"/>
                  </a:lnTo>
                  <a:lnTo>
                    <a:pt x="2106" y="4723"/>
                  </a:lnTo>
                  <a:lnTo>
                    <a:pt x="2711" y="5078"/>
                  </a:lnTo>
                  <a:lnTo>
                    <a:pt x="3356" y="5407"/>
                  </a:lnTo>
                  <a:lnTo>
                    <a:pt x="4013" y="5736"/>
                  </a:lnTo>
                  <a:lnTo>
                    <a:pt x="4356" y="5881"/>
                  </a:lnTo>
                  <a:lnTo>
                    <a:pt x="4698" y="6026"/>
                  </a:lnTo>
                  <a:lnTo>
                    <a:pt x="5026" y="6157"/>
                  </a:lnTo>
                  <a:lnTo>
                    <a:pt x="5355" y="6276"/>
                  </a:lnTo>
                  <a:lnTo>
                    <a:pt x="5697" y="6381"/>
                  </a:lnTo>
                  <a:lnTo>
                    <a:pt x="6013" y="6473"/>
                  </a:lnTo>
                  <a:lnTo>
                    <a:pt x="6329" y="6565"/>
                  </a:lnTo>
                  <a:lnTo>
                    <a:pt x="6645" y="6631"/>
                  </a:lnTo>
                  <a:lnTo>
                    <a:pt x="6934" y="6670"/>
                  </a:lnTo>
                  <a:lnTo>
                    <a:pt x="7224" y="6710"/>
                  </a:lnTo>
                  <a:lnTo>
                    <a:pt x="7487" y="6723"/>
                  </a:lnTo>
                  <a:lnTo>
                    <a:pt x="7750" y="6710"/>
                  </a:lnTo>
                  <a:lnTo>
                    <a:pt x="7987" y="6683"/>
                  </a:lnTo>
                  <a:lnTo>
                    <a:pt x="8210" y="6631"/>
                  </a:lnTo>
                  <a:lnTo>
                    <a:pt x="8408" y="6565"/>
                  </a:lnTo>
                  <a:lnTo>
                    <a:pt x="8500" y="6512"/>
                  </a:lnTo>
                  <a:lnTo>
                    <a:pt x="8579" y="6460"/>
                  </a:lnTo>
                  <a:lnTo>
                    <a:pt x="8658" y="6407"/>
                  </a:lnTo>
                  <a:lnTo>
                    <a:pt x="8723" y="6341"/>
                  </a:lnTo>
                  <a:lnTo>
                    <a:pt x="8789" y="6276"/>
                  </a:lnTo>
                  <a:lnTo>
                    <a:pt x="8842" y="6197"/>
                  </a:lnTo>
                  <a:lnTo>
                    <a:pt x="8881" y="6118"/>
                  </a:lnTo>
                  <a:lnTo>
                    <a:pt x="8921" y="6026"/>
                  </a:lnTo>
                  <a:lnTo>
                    <a:pt x="8947" y="5947"/>
                  </a:lnTo>
                  <a:lnTo>
                    <a:pt x="8960" y="5841"/>
                  </a:lnTo>
                  <a:lnTo>
                    <a:pt x="8973" y="5644"/>
                  </a:lnTo>
                  <a:lnTo>
                    <a:pt x="8960" y="5434"/>
                  </a:lnTo>
                  <a:lnTo>
                    <a:pt x="8921" y="5197"/>
                  </a:lnTo>
                  <a:lnTo>
                    <a:pt x="8868" y="4960"/>
                  </a:lnTo>
                  <a:lnTo>
                    <a:pt x="8789" y="4697"/>
                  </a:lnTo>
                  <a:lnTo>
                    <a:pt x="8684" y="4447"/>
                  </a:lnTo>
                  <a:lnTo>
                    <a:pt x="8565" y="4171"/>
                  </a:lnTo>
                  <a:lnTo>
                    <a:pt x="8421" y="3894"/>
                  </a:lnTo>
                  <a:lnTo>
                    <a:pt x="8276" y="3618"/>
                  </a:lnTo>
                  <a:lnTo>
                    <a:pt x="8118" y="3342"/>
                  </a:lnTo>
                  <a:lnTo>
                    <a:pt x="7776" y="2789"/>
                  </a:lnTo>
                  <a:lnTo>
                    <a:pt x="7408" y="2250"/>
                  </a:lnTo>
                  <a:lnTo>
                    <a:pt x="7039" y="1737"/>
                  </a:lnTo>
                  <a:lnTo>
                    <a:pt x="6684" y="1263"/>
                  </a:lnTo>
                  <a:lnTo>
                    <a:pt x="6342" y="842"/>
                  </a:lnTo>
                  <a:lnTo>
                    <a:pt x="5842" y="224"/>
                  </a:lnTo>
                  <a:lnTo>
                    <a:pt x="5645"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4;p33"/>
            <p:cNvSpPr/>
            <p:nvPr/>
          </p:nvSpPr>
          <p:spPr>
            <a:xfrm>
              <a:off x="5178877" y="2964225"/>
              <a:ext cx="366857" cy="274836"/>
            </a:xfrm>
            <a:custGeom>
              <a:avLst/>
              <a:gdLst/>
              <a:ahLst/>
              <a:cxnLst/>
              <a:rect l="l" t="t" r="r" b="b"/>
              <a:pathLst>
                <a:path w="8974" h="6723" fill="none" extrusionOk="0">
                  <a:moveTo>
                    <a:pt x="5645" y="0"/>
                  </a:moveTo>
                  <a:lnTo>
                    <a:pt x="5645" y="0"/>
                  </a:lnTo>
                  <a:lnTo>
                    <a:pt x="5842" y="224"/>
                  </a:lnTo>
                  <a:lnTo>
                    <a:pt x="6342" y="842"/>
                  </a:lnTo>
                  <a:lnTo>
                    <a:pt x="6684" y="1263"/>
                  </a:lnTo>
                  <a:lnTo>
                    <a:pt x="7039" y="1737"/>
                  </a:lnTo>
                  <a:lnTo>
                    <a:pt x="7408" y="2250"/>
                  </a:lnTo>
                  <a:lnTo>
                    <a:pt x="7776" y="2789"/>
                  </a:lnTo>
                  <a:lnTo>
                    <a:pt x="8118" y="3342"/>
                  </a:lnTo>
                  <a:lnTo>
                    <a:pt x="8276" y="3618"/>
                  </a:lnTo>
                  <a:lnTo>
                    <a:pt x="8421" y="3894"/>
                  </a:lnTo>
                  <a:lnTo>
                    <a:pt x="8565" y="4171"/>
                  </a:lnTo>
                  <a:lnTo>
                    <a:pt x="8684" y="4447"/>
                  </a:lnTo>
                  <a:lnTo>
                    <a:pt x="8789" y="4697"/>
                  </a:lnTo>
                  <a:lnTo>
                    <a:pt x="8868" y="4960"/>
                  </a:lnTo>
                  <a:lnTo>
                    <a:pt x="8921" y="5197"/>
                  </a:lnTo>
                  <a:lnTo>
                    <a:pt x="8960" y="5434"/>
                  </a:lnTo>
                  <a:lnTo>
                    <a:pt x="8973" y="5644"/>
                  </a:lnTo>
                  <a:lnTo>
                    <a:pt x="8960" y="5841"/>
                  </a:lnTo>
                  <a:lnTo>
                    <a:pt x="8947" y="5947"/>
                  </a:lnTo>
                  <a:lnTo>
                    <a:pt x="8921" y="6026"/>
                  </a:lnTo>
                  <a:lnTo>
                    <a:pt x="8881" y="6118"/>
                  </a:lnTo>
                  <a:lnTo>
                    <a:pt x="8842" y="6197"/>
                  </a:lnTo>
                  <a:lnTo>
                    <a:pt x="8789" y="6276"/>
                  </a:lnTo>
                  <a:lnTo>
                    <a:pt x="8723" y="6341"/>
                  </a:lnTo>
                  <a:lnTo>
                    <a:pt x="8658" y="6407"/>
                  </a:lnTo>
                  <a:lnTo>
                    <a:pt x="8579" y="6460"/>
                  </a:lnTo>
                  <a:lnTo>
                    <a:pt x="8579" y="6460"/>
                  </a:lnTo>
                  <a:lnTo>
                    <a:pt x="8500" y="6512"/>
                  </a:lnTo>
                  <a:lnTo>
                    <a:pt x="8408" y="6565"/>
                  </a:lnTo>
                  <a:lnTo>
                    <a:pt x="8210" y="6631"/>
                  </a:lnTo>
                  <a:lnTo>
                    <a:pt x="7987" y="6683"/>
                  </a:lnTo>
                  <a:lnTo>
                    <a:pt x="7750" y="6710"/>
                  </a:lnTo>
                  <a:lnTo>
                    <a:pt x="7487" y="6723"/>
                  </a:lnTo>
                  <a:lnTo>
                    <a:pt x="7224" y="6710"/>
                  </a:lnTo>
                  <a:lnTo>
                    <a:pt x="6934" y="6670"/>
                  </a:lnTo>
                  <a:lnTo>
                    <a:pt x="6645" y="6631"/>
                  </a:lnTo>
                  <a:lnTo>
                    <a:pt x="6329" y="6565"/>
                  </a:lnTo>
                  <a:lnTo>
                    <a:pt x="6013" y="6473"/>
                  </a:lnTo>
                  <a:lnTo>
                    <a:pt x="5697" y="6381"/>
                  </a:lnTo>
                  <a:lnTo>
                    <a:pt x="5355" y="6276"/>
                  </a:lnTo>
                  <a:lnTo>
                    <a:pt x="5026" y="6157"/>
                  </a:lnTo>
                  <a:lnTo>
                    <a:pt x="4698" y="6026"/>
                  </a:lnTo>
                  <a:lnTo>
                    <a:pt x="4356" y="5881"/>
                  </a:lnTo>
                  <a:lnTo>
                    <a:pt x="4013" y="5736"/>
                  </a:lnTo>
                  <a:lnTo>
                    <a:pt x="3356" y="5407"/>
                  </a:lnTo>
                  <a:lnTo>
                    <a:pt x="2711" y="5078"/>
                  </a:lnTo>
                  <a:lnTo>
                    <a:pt x="2106" y="4723"/>
                  </a:lnTo>
                  <a:lnTo>
                    <a:pt x="1553" y="4368"/>
                  </a:lnTo>
                  <a:lnTo>
                    <a:pt x="1066" y="4026"/>
                  </a:lnTo>
                  <a:lnTo>
                    <a:pt x="843" y="3855"/>
                  </a:lnTo>
                  <a:lnTo>
                    <a:pt x="646" y="3684"/>
                  </a:lnTo>
                  <a:lnTo>
                    <a:pt x="474" y="3526"/>
                  </a:lnTo>
                  <a:lnTo>
                    <a:pt x="317" y="3381"/>
                  </a:lnTo>
                  <a:lnTo>
                    <a:pt x="185" y="3237"/>
                  </a:lnTo>
                  <a:lnTo>
                    <a:pt x="93" y="3105"/>
                  </a:lnTo>
                  <a:lnTo>
                    <a:pt x="93" y="3105"/>
                  </a:lnTo>
                  <a:lnTo>
                    <a:pt x="53" y="3039"/>
                  </a:lnTo>
                  <a:lnTo>
                    <a:pt x="27" y="2987"/>
                  </a:lnTo>
                  <a:lnTo>
                    <a:pt x="14" y="2921"/>
                  </a:lnTo>
                  <a:lnTo>
                    <a:pt x="1" y="2855"/>
                  </a:lnTo>
                  <a:lnTo>
                    <a:pt x="1" y="2789"/>
                  </a:lnTo>
                  <a:lnTo>
                    <a:pt x="14" y="2723"/>
                  </a:lnTo>
                  <a:lnTo>
                    <a:pt x="40" y="2658"/>
                  </a:lnTo>
                  <a:lnTo>
                    <a:pt x="67" y="2592"/>
                  </a:lnTo>
                  <a:lnTo>
                    <a:pt x="146" y="2460"/>
                  </a:lnTo>
                  <a:lnTo>
                    <a:pt x="264" y="2316"/>
                  </a:lnTo>
                  <a:lnTo>
                    <a:pt x="409" y="2184"/>
                  </a:lnTo>
                  <a:lnTo>
                    <a:pt x="567" y="2053"/>
                  </a:lnTo>
                  <a:lnTo>
                    <a:pt x="764" y="1921"/>
                  </a:lnTo>
                  <a:lnTo>
                    <a:pt x="974" y="1789"/>
                  </a:lnTo>
                  <a:lnTo>
                    <a:pt x="1198" y="1658"/>
                  </a:lnTo>
                  <a:lnTo>
                    <a:pt x="1448" y="1526"/>
                  </a:lnTo>
                  <a:lnTo>
                    <a:pt x="1961" y="1276"/>
                  </a:lnTo>
                  <a:lnTo>
                    <a:pt x="2527" y="1040"/>
                  </a:lnTo>
                  <a:lnTo>
                    <a:pt x="3093" y="829"/>
                  </a:lnTo>
                  <a:lnTo>
                    <a:pt x="3645" y="619"/>
                  </a:lnTo>
                  <a:lnTo>
                    <a:pt x="4171" y="447"/>
                  </a:lnTo>
                  <a:lnTo>
                    <a:pt x="4645" y="290"/>
                  </a:lnTo>
                  <a:lnTo>
                    <a:pt x="5369" y="79"/>
                  </a:lnTo>
                  <a:lnTo>
                    <a:pt x="56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5;p33"/>
            <p:cNvSpPr/>
            <p:nvPr/>
          </p:nvSpPr>
          <p:spPr>
            <a:xfrm>
              <a:off x="4765296" y="2299474"/>
              <a:ext cx="738497" cy="900873"/>
            </a:xfrm>
            <a:custGeom>
              <a:avLst/>
              <a:gdLst/>
              <a:ahLst/>
              <a:cxnLst/>
              <a:rect l="l" t="t" r="r" b="b"/>
              <a:pathLst>
                <a:path w="18065" h="22037" extrusionOk="0">
                  <a:moveTo>
                    <a:pt x="3053" y="0"/>
                  </a:moveTo>
                  <a:lnTo>
                    <a:pt x="1514" y="711"/>
                  </a:lnTo>
                  <a:lnTo>
                    <a:pt x="1" y="1434"/>
                  </a:lnTo>
                  <a:lnTo>
                    <a:pt x="264" y="2105"/>
                  </a:lnTo>
                  <a:lnTo>
                    <a:pt x="646" y="3026"/>
                  </a:lnTo>
                  <a:lnTo>
                    <a:pt x="1145" y="4184"/>
                  </a:lnTo>
                  <a:lnTo>
                    <a:pt x="1737" y="5513"/>
                  </a:lnTo>
                  <a:lnTo>
                    <a:pt x="2422" y="6986"/>
                  </a:lnTo>
                  <a:lnTo>
                    <a:pt x="2790" y="7776"/>
                  </a:lnTo>
                  <a:lnTo>
                    <a:pt x="3185" y="8578"/>
                  </a:lnTo>
                  <a:lnTo>
                    <a:pt x="3606" y="9394"/>
                  </a:lnTo>
                  <a:lnTo>
                    <a:pt x="4027" y="10223"/>
                  </a:lnTo>
                  <a:lnTo>
                    <a:pt x="4474" y="11051"/>
                  </a:lnTo>
                  <a:lnTo>
                    <a:pt x="4934" y="11893"/>
                  </a:lnTo>
                  <a:lnTo>
                    <a:pt x="5421" y="12735"/>
                  </a:lnTo>
                  <a:lnTo>
                    <a:pt x="5908" y="13551"/>
                  </a:lnTo>
                  <a:lnTo>
                    <a:pt x="6408" y="14367"/>
                  </a:lnTo>
                  <a:lnTo>
                    <a:pt x="6921" y="15169"/>
                  </a:lnTo>
                  <a:lnTo>
                    <a:pt x="7447" y="15945"/>
                  </a:lnTo>
                  <a:lnTo>
                    <a:pt x="7987" y="16695"/>
                  </a:lnTo>
                  <a:lnTo>
                    <a:pt x="8539" y="17406"/>
                  </a:lnTo>
                  <a:lnTo>
                    <a:pt x="9092" y="18090"/>
                  </a:lnTo>
                  <a:lnTo>
                    <a:pt x="9368" y="18406"/>
                  </a:lnTo>
                  <a:lnTo>
                    <a:pt x="9644" y="18721"/>
                  </a:lnTo>
                  <a:lnTo>
                    <a:pt x="9921" y="19024"/>
                  </a:lnTo>
                  <a:lnTo>
                    <a:pt x="10210" y="19313"/>
                  </a:lnTo>
                  <a:lnTo>
                    <a:pt x="10499" y="19590"/>
                  </a:lnTo>
                  <a:lnTo>
                    <a:pt x="10776" y="19853"/>
                  </a:lnTo>
                  <a:lnTo>
                    <a:pt x="11065" y="20103"/>
                  </a:lnTo>
                  <a:lnTo>
                    <a:pt x="11355" y="20340"/>
                  </a:lnTo>
                  <a:lnTo>
                    <a:pt x="11644" y="20550"/>
                  </a:lnTo>
                  <a:lnTo>
                    <a:pt x="11920" y="20761"/>
                  </a:lnTo>
                  <a:lnTo>
                    <a:pt x="12210" y="20945"/>
                  </a:lnTo>
                  <a:lnTo>
                    <a:pt x="12499" y="21116"/>
                  </a:lnTo>
                  <a:lnTo>
                    <a:pt x="12789" y="21260"/>
                  </a:lnTo>
                  <a:lnTo>
                    <a:pt x="13078" y="21392"/>
                  </a:lnTo>
                  <a:lnTo>
                    <a:pt x="13367" y="21510"/>
                  </a:lnTo>
                  <a:lnTo>
                    <a:pt x="13657" y="21603"/>
                  </a:lnTo>
                  <a:lnTo>
                    <a:pt x="14078" y="21721"/>
                  </a:lnTo>
                  <a:lnTo>
                    <a:pt x="14473" y="21826"/>
                  </a:lnTo>
                  <a:lnTo>
                    <a:pt x="14854" y="21892"/>
                  </a:lnTo>
                  <a:lnTo>
                    <a:pt x="15196" y="21958"/>
                  </a:lnTo>
                  <a:lnTo>
                    <a:pt x="15512" y="21997"/>
                  </a:lnTo>
                  <a:lnTo>
                    <a:pt x="15814" y="22024"/>
                  </a:lnTo>
                  <a:lnTo>
                    <a:pt x="16091" y="22037"/>
                  </a:lnTo>
                  <a:lnTo>
                    <a:pt x="16341" y="22024"/>
                  </a:lnTo>
                  <a:lnTo>
                    <a:pt x="16577" y="22010"/>
                  </a:lnTo>
                  <a:lnTo>
                    <a:pt x="16788" y="21971"/>
                  </a:lnTo>
                  <a:lnTo>
                    <a:pt x="16985" y="21918"/>
                  </a:lnTo>
                  <a:lnTo>
                    <a:pt x="17156" y="21866"/>
                  </a:lnTo>
                  <a:lnTo>
                    <a:pt x="17314" y="21787"/>
                  </a:lnTo>
                  <a:lnTo>
                    <a:pt x="17459" y="21708"/>
                  </a:lnTo>
                  <a:lnTo>
                    <a:pt x="17577" y="21616"/>
                  </a:lnTo>
                  <a:lnTo>
                    <a:pt x="17683" y="21510"/>
                  </a:lnTo>
                  <a:lnTo>
                    <a:pt x="17775" y="21405"/>
                  </a:lnTo>
                  <a:lnTo>
                    <a:pt x="17854" y="21287"/>
                  </a:lnTo>
                  <a:lnTo>
                    <a:pt x="17919" y="21168"/>
                  </a:lnTo>
                  <a:lnTo>
                    <a:pt x="17972" y="21037"/>
                  </a:lnTo>
                  <a:lnTo>
                    <a:pt x="18011" y="20905"/>
                  </a:lnTo>
                  <a:lnTo>
                    <a:pt x="18038" y="20761"/>
                  </a:lnTo>
                  <a:lnTo>
                    <a:pt x="18064" y="20616"/>
                  </a:lnTo>
                  <a:lnTo>
                    <a:pt x="18064" y="20471"/>
                  </a:lnTo>
                  <a:lnTo>
                    <a:pt x="18064" y="20326"/>
                  </a:lnTo>
                  <a:lnTo>
                    <a:pt x="18064" y="20169"/>
                  </a:lnTo>
                  <a:lnTo>
                    <a:pt x="18025" y="19866"/>
                  </a:lnTo>
                  <a:lnTo>
                    <a:pt x="17959" y="19577"/>
                  </a:lnTo>
                  <a:lnTo>
                    <a:pt x="17893" y="19287"/>
                  </a:lnTo>
                  <a:lnTo>
                    <a:pt x="17722" y="18682"/>
                  </a:lnTo>
                  <a:lnTo>
                    <a:pt x="17577" y="18064"/>
                  </a:lnTo>
                  <a:lnTo>
                    <a:pt x="17446" y="17432"/>
                  </a:lnTo>
                  <a:lnTo>
                    <a:pt x="17327" y="16814"/>
                  </a:lnTo>
                  <a:lnTo>
                    <a:pt x="17275" y="16537"/>
                  </a:lnTo>
                  <a:lnTo>
                    <a:pt x="17209" y="16248"/>
                  </a:lnTo>
                  <a:lnTo>
                    <a:pt x="17117" y="15932"/>
                  </a:lnTo>
                  <a:lnTo>
                    <a:pt x="16998" y="15590"/>
                  </a:lnTo>
                  <a:lnTo>
                    <a:pt x="16867" y="15222"/>
                  </a:lnTo>
                  <a:lnTo>
                    <a:pt x="16709" y="14840"/>
                  </a:lnTo>
                  <a:lnTo>
                    <a:pt x="16525" y="14432"/>
                  </a:lnTo>
                  <a:lnTo>
                    <a:pt x="16301" y="14011"/>
                  </a:lnTo>
                  <a:lnTo>
                    <a:pt x="16064" y="13564"/>
                  </a:lnTo>
                  <a:lnTo>
                    <a:pt x="15775" y="13104"/>
                  </a:lnTo>
                  <a:lnTo>
                    <a:pt x="15459" y="12617"/>
                  </a:lnTo>
                  <a:lnTo>
                    <a:pt x="15104" y="12117"/>
                  </a:lnTo>
                  <a:lnTo>
                    <a:pt x="14722" y="11591"/>
                  </a:lnTo>
                  <a:lnTo>
                    <a:pt x="14288" y="11051"/>
                  </a:lnTo>
                  <a:lnTo>
                    <a:pt x="13802" y="10499"/>
                  </a:lnTo>
                  <a:lnTo>
                    <a:pt x="13275" y="9933"/>
                  </a:lnTo>
                  <a:lnTo>
                    <a:pt x="12618" y="9236"/>
                  </a:lnTo>
                  <a:lnTo>
                    <a:pt x="11947" y="8539"/>
                  </a:lnTo>
                  <a:lnTo>
                    <a:pt x="10539" y="7131"/>
                  </a:lnTo>
                  <a:lnTo>
                    <a:pt x="9105" y="5723"/>
                  </a:lnTo>
                  <a:lnTo>
                    <a:pt x="7697" y="4355"/>
                  </a:lnTo>
                  <a:lnTo>
                    <a:pt x="6342" y="3066"/>
                  </a:lnTo>
                  <a:lnTo>
                    <a:pt x="5092" y="1895"/>
                  </a:lnTo>
                  <a:lnTo>
                    <a:pt x="3053" y="0"/>
                  </a:lnTo>
                  <a:close/>
                </a:path>
              </a:pathLst>
            </a:custGeom>
            <a:solidFill>
              <a:srgbClr val="F4A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66;p33"/>
            <p:cNvSpPr/>
            <p:nvPr/>
          </p:nvSpPr>
          <p:spPr>
            <a:xfrm>
              <a:off x="4765296" y="2299474"/>
              <a:ext cx="738497" cy="900873"/>
            </a:xfrm>
            <a:custGeom>
              <a:avLst/>
              <a:gdLst/>
              <a:ahLst/>
              <a:cxnLst/>
              <a:rect l="l" t="t" r="r" b="b"/>
              <a:pathLst>
                <a:path w="18065" h="22037" fill="none" extrusionOk="0">
                  <a:moveTo>
                    <a:pt x="3053" y="0"/>
                  </a:moveTo>
                  <a:lnTo>
                    <a:pt x="3053" y="0"/>
                  </a:lnTo>
                  <a:lnTo>
                    <a:pt x="5092" y="1895"/>
                  </a:lnTo>
                  <a:lnTo>
                    <a:pt x="6342" y="3066"/>
                  </a:lnTo>
                  <a:lnTo>
                    <a:pt x="7697" y="4355"/>
                  </a:lnTo>
                  <a:lnTo>
                    <a:pt x="9105" y="5723"/>
                  </a:lnTo>
                  <a:lnTo>
                    <a:pt x="10539" y="7131"/>
                  </a:lnTo>
                  <a:lnTo>
                    <a:pt x="11947" y="8539"/>
                  </a:lnTo>
                  <a:lnTo>
                    <a:pt x="12618" y="9236"/>
                  </a:lnTo>
                  <a:lnTo>
                    <a:pt x="13275" y="9933"/>
                  </a:lnTo>
                  <a:lnTo>
                    <a:pt x="13275" y="9933"/>
                  </a:lnTo>
                  <a:lnTo>
                    <a:pt x="13802" y="10499"/>
                  </a:lnTo>
                  <a:lnTo>
                    <a:pt x="14288" y="11051"/>
                  </a:lnTo>
                  <a:lnTo>
                    <a:pt x="14722" y="11591"/>
                  </a:lnTo>
                  <a:lnTo>
                    <a:pt x="15104" y="12117"/>
                  </a:lnTo>
                  <a:lnTo>
                    <a:pt x="15459" y="12617"/>
                  </a:lnTo>
                  <a:lnTo>
                    <a:pt x="15775" y="13104"/>
                  </a:lnTo>
                  <a:lnTo>
                    <a:pt x="16064" y="13564"/>
                  </a:lnTo>
                  <a:lnTo>
                    <a:pt x="16301" y="14011"/>
                  </a:lnTo>
                  <a:lnTo>
                    <a:pt x="16525" y="14432"/>
                  </a:lnTo>
                  <a:lnTo>
                    <a:pt x="16709" y="14840"/>
                  </a:lnTo>
                  <a:lnTo>
                    <a:pt x="16867" y="15222"/>
                  </a:lnTo>
                  <a:lnTo>
                    <a:pt x="16998" y="15590"/>
                  </a:lnTo>
                  <a:lnTo>
                    <a:pt x="17117" y="15932"/>
                  </a:lnTo>
                  <a:lnTo>
                    <a:pt x="17209" y="16248"/>
                  </a:lnTo>
                  <a:lnTo>
                    <a:pt x="17275" y="16537"/>
                  </a:lnTo>
                  <a:lnTo>
                    <a:pt x="17327" y="16814"/>
                  </a:lnTo>
                  <a:lnTo>
                    <a:pt x="17327" y="16814"/>
                  </a:lnTo>
                  <a:lnTo>
                    <a:pt x="17446" y="17432"/>
                  </a:lnTo>
                  <a:lnTo>
                    <a:pt x="17577" y="18064"/>
                  </a:lnTo>
                  <a:lnTo>
                    <a:pt x="17722" y="18682"/>
                  </a:lnTo>
                  <a:lnTo>
                    <a:pt x="17893" y="19287"/>
                  </a:lnTo>
                  <a:lnTo>
                    <a:pt x="17893" y="19287"/>
                  </a:lnTo>
                  <a:lnTo>
                    <a:pt x="17959" y="19577"/>
                  </a:lnTo>
                  <a:lnTo>
                    <a:pt x="18025" y="19866"/>
                  </a:lnTo>
                  <a:lnTo>
                    <a:pt x="18064" y="20169"/>
                  </a:lnTo>
                  <a:lnTo>
                    <a:pt x="18064" y="20326"/>
                  </a:lnTo>
                  <a:lnTo>
                    <a:pt x="18064" y="20471"/>
                  </a:lnTo>
                  <a:lnTo>
                    <a:pt x="18064" y="20616"/>
                  </a:lnTo>
                  <a:lnTo>
                    <a:pt x="18038" y="20761"/>
                  </a:lnTo>
                  <a:lnTo>
                    <a:pt x="18011" y="20905"/>
                  </a:lnTo>
                  <a:lnTo>
                    <a:pt x="17972" y="21037"/>
                  </a:lnTo>
                  <a:lnTo>
                    <a:pt x="17919" y="21168"/>
                  </a:lnTo>
                  <a:lnTo>
                    <a:pt x="17854" y="21287"/>
                  </a:lnTo>
                  <a:lnTo>
                    <a:pt x="17775" y="21405"/>
                  </a:lnTo>
                  <a:lnTo>
                    <a:pt x="17683" y="21510"/>
                  </a:lnTo>
                  <a:lnTo>
                    <a:pt x="17577" y="21616"/>
                  </a:lnTo>
                  <a:lnTo>
                    <a:pt x="17459" y="21708"/>
                  </a:lnTo>
                  <a:lnTo>
                    <a:pt x="17314" y="21787"/>
                  </a:lnTo>
                  <a:lnTo>
                    <a:pt x="17156" y="21866"/>
                  </a:lnTo>
                  <a:lnTo>
                    <a:pt x="16985" y="21918"/>
                  </a:lnTo>
                  <a:lnTo>
                    <a:pt x="16788" y="21971"/>
                  </a:lnTo>
                  <a:lnTo>
                    <a:pt x="16577" y="22010"/>
                  </a:lnTo>
                  <a:lnTo>
                    <a:pt x="16341" y="22024"/>
                  </a:lnTo>
                  <a:lnTo>
                    <a:pt x="16091" y="22037"/>
                  </a:lnTo>
                  <a:lnTo>
                    <a:pt x="15814" y="22024"/>
                  </a:lnTo>
                  <a:lnTo>
                    <a:pt x="15512" y="21997"/>
                  </a:lnTo>
                  <a:lnTo>
                    <a:pt x="15196" y="21958"/>
                  </a:lnTo>
                  <a:lnTo>
                    <a:pt x="14854" y="21892"/>
                  </a:lnTo>
                  <a:lnTo>
                    <a:pt x="14473" y="21826"/>
                  </a:lnTo>
                  <a:lnTo>
                    <a:pt x="14078" y="21721"/>
                  </a:lnTo>
                  <a:lnTo>
                    <a:pt x="13657" y="21603"/>
                  </a:lnTo>
                  <a:lnTo>
                    <a:pt x="13657" y="21603"/>
                  </a:lnTo>
                  <a:lnTo>
                    <a:pt x="13367" y="21510"/>
                  </a:lnTo>
                  <a:lnTo>
                    <a:pt x="13078" y="21392"/>
                  </a:lnTo>
                  <a:lnTo>
                    <a:pt x="12789" y="21260"/>
                  </a:lnTo>
                  <a:lnTo>
                    <a:pt x="12499" y="21116"/>
                  </a:lnTo>
                  <a:lnTo>
                    <a:pt x="12210" y="20945"/>
                  </a:lnTo>
                  <a:lnTo>
                    <a:pt x="11920" y="20761"/>
                  </a:lnTo>
                  <a:lnTo>
                    <a:pt x="11644" y="20550"/>
                  </a:lnTo>
                  <a:lnTo>
                    <a:pt x="11355" y="20340"/>
                  </a:lnTo>
                  <a:lnTo>
                    <a:pt x="11065" y="20103"/>
                  </a:lnTo>
                  <a:lnTo>
                    <a:pt x="10776" y="19853"/>
                  </a:lnTo>
                  <a:lnTo>
                    <a:pt x="10499" y="19590"/>
                  </a:lnTo>
                  <a:lnTo>
                    <a:pt x="10210" y="19313"/>
                  </a:lnTo>
                  <a:lnTo>
                    <a:pt x="9921" y="19024"/>
                  </a:lnTo>
                  <a:lnTo>
                    <a:pt x="9644" y="18721"/>
                  </a:lnTo>
                  <a:lnTo>
                    <a:pt x="9368" y="18406"/>
                  </a:lnTo>
                  <a:lnTo>
                    <a:pt x="9092" y="18090"/>
                  </a:lnTo>
                  <a:lnTo>
                    <a:pt x="8539" y="17406"/>
                  </a:lnTo>
                  <a:lnTo>
                    <a:pt x="7987" y="16695"/>
                  </a:lnTo>
                  <a:lnTo>
                    <a:pt x="7447" y="15945"/>
                  </a:lnTo>
                  <a:lnTo>
                    <a:pt x="6921" y="15169"/>
                  </a:lnTo>
                  <a:lnTo>
                    <a:pt x="6408" y="14367"/>
                  </a:lnTo>
                  <a:lnTo>
                    <a:pt x="5908" y="13551"/>
                  </a:lnTo>
                  <a:lnTo>
                    <a:pt x="5421" y="12735"/>
                  </a:lnTo>
                  <a:lnTo>
                    <a:pt x="4934" y="11893"/>
                  </a:lnTo>
                  <a:lnTo>
                    <a:pt x="4474" y="11051"/>
                  </a:lnTo>
                  <a:lnTo>
                    <a:pt x="4027" y="10223"/>
                  </a:lnTo>
                  <a:lnTo>
                    <a:pt x="3606" y="9394"/>
                  </a:lnTo>
                  <a:lnTo>
                    <a:pt x="3185" y="8578"/>
                  </a:lnTo>
                  <a:lnTo>
                    <a:pt x="2790" y="7776"/>
                  </a:lnTo>
                  <a:lnTo>
                    <a:pt x="2422" y="6986"/>
                  </a:lnTo>
                  <a:lnTo>
                    <a:pt x="1737" y="5513"/>
                  </a:lnTo>
                  <a:lnTo>
                    <a:pt x="1145" y="4184"/>
                  </a:lnTo>
                  <a:lnTo>
                    <a:pt x="646" y="3026"/>
                  </a:lnTo>
                  <a:lnTo>
                    <a:pt x="264" y="2105"/>
                  </a:lnTo>
                  <a:lnTo>
                    <a:pt x="1" y="1434"/>
                  </a:lnTo>
                  <a:lnTo>
                    <a:pt x="1" y="1434"/>
                  </a:lnTo>
                  <a:lnTo>
                    <a:pt x="1514" y="711"/>
                  </a:lnTo>
                  <a:lnTo>
                    <a:pt x="305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67;p33"/>
            <p:cNvSpPr/>
            <p:nvPr/>
          </p:nvSpPr>
          <p:spPr>
            <a:xfrm>
              <a:off x="3873625" y="2986791"/>
              <a:ext cx="503969" cy="274877"/>
            </a:xfrm>
            <a:custGeom>
              <a:avLst/>
              <a:gdLst/>
              <a:ahLst/>
              <a:cxnLst/>
              <a:rect l="l" t="t" r="r" b="b"/>
              <a:pathLst>
                <a:path w="12328" h="6724" extrusionOk="0">
                  <a:moveTo>
                    <a:pt x="0" y="1"/>
                  </a:moveTo>
                  <a:lnTo>
                    <a:pt x="3921" y="5053"/>
                  </a:lnTo>
                  <a:lnTo>
                    <a:pt x="8959" y="6723"/>
                  </a:lnTo>
                  <a:lnTo>
                    <a:pt x="12327" y="2250"/>
                  </a:lnTo>
                  <a:lnTo>
                    <a:pt x="12327" y="2250"/>
                  </a:lnTo>
                  <a:lnTo>
                    <a:pt x="11696" y="2343"/>
                  </a:lnTo>
                  <a:lnTo>
                    <a:pt x="11078" y="2408"/>
                  </a:lnTo>
                  <a:lnTo>
                    <a:pt x="10472" y="2448"/>
                  </a:lnTo>
                  <a:lnTo>
                    <a:pt x="9867" y="2474"/>
                  </a:lnTo>
                  <a:lnTo>
                    <a:pt x="9275" y="2474"/>
                  </a:lnTo>
                  <a:lnTo>
                    <a:pt x="8696" y="2448"/>
                  </a:lnTo>
                  <a:lnTo>
                    <a:pt x="8117" y="2421"/>
                  </a:lnTo>
                  <a:lnTo>
                    <a:pt x="7565" y="2369"/>
                  </a:lnTo>
                  <a:lnTo>
                    <a:pt x="7012" y="2303"/>
                  </a:lnTo>
                  <a:lnTo>
                    <a:pt x="6486" y="2224"/>
                  </a:lnTo>
                  <a:lnTo>
                    <a:pt x="5973" y="2132"/>
                  </a:lnTo>
                  <a:lnTo>
                    <a:pt x="5473" y="2027"/>
                  </a:lnTo>
                  <a:lnTo>
                    <a:pt x="4986" y="1922"/>
                  </a:lnTo>
                  <a:lnTo>
                    <a:pt x="4513" y="1803"/>
                  </a:lnTo>
                  <a:lnTo>
                    <a:pt x="4065" y="1672"/>
                  </a:lnTo>
                  <a:lnTo>
                    <a:pt x="3644" y="1540"/>
                  </a:lnTo>
                  <a:lnTo>
                    <a:pt x="3223" y="1408"/>
                  </a:lnTo>
                  <a:lnTo>
                    <a:pt x="2842" y="1277"/>
                  </a:lnTo>
                  <a:lnTo>
                    <a:pt x="2131" y="1014"/>
                  </a:lnTo>
                  <a:lnTo>
                    <a:pt x="1500" y="751"/>
                  </a:lnTo>
                  <a:lnTo>
                    <a:pt x="974" y="514"/>
                  </a:lnTo>
                  <a:lnTo>
                    <a:pt x="553" y="303"/>
                  </a:lnTo>
                  <a:lnTo>
                    <a:pt x="250" y="14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68;p33"/>
            <p:cNvSpPr/>
            <p:nvPr/>
          </p:nvSpPr>
          <p:spPr>
            <a:xfrm>
              <a:off x="4790069" y="2574311"/>
              <a:ext cx="205994" cy="206526"/>
            </a:xfrm>
            <a:custGeom>
              <a:avLst/>
              <a:gdLst/>
              <a:ahLst/>
              <a:cxnLst/>
              <a:rect l="l" t="t" r="r" b="b"/>
              <a:pathLst>
                <a:path w="5039" h="5052" extrusionOk="0">
                  <a:moveTo>
                    <a:pt x="2513" y="0"/>
                  </a:moveTo>
                  <a:lnTo>
                    <a:pt x="2263" y="13"/>
                  </a:lnTo>
                  <a:lnTo>
                    <a:pt x="2013" y="53"/>
                  </a:lnTo>
                  <a:lnTo>
                    <a:pt x="1763" y="118"/>
                  </a:lnTo>
                  <a:lnTo>
                    <a:pt x="1539" y="211"/>
                  </a:lnTo>
                  <a:lnTo>
                    <a:pt x="1316" y="316"/>
                  </a:lnTo>
                  <a:lnTo>
                    <a:pt x="1105" y="434"/>
                  </a:lnTo>
                  <a:lnTo>
                    <a:pt x="908" y="579"/>
                  </a:lnTo>
                  <a:lnTo>
                    <a:pt x="737" y="750"/>
                  </a:lnTo>
                  <a:lnTo>
                    <a:pt x="566" y="921"/>
                  </a:lnTo>
                  <a:lnTo>
                    <a:pt x="421" y="1118"/>
                  </a:lnTo>
                  <a:lnTo>
                    <a:pt x="303" y="1329"/>
                  </a:lnTo>
                  <a:lnTo>
                    <a:pt x="197" y="1552"/>
                  </a:lnTo>
                  <a:lnTo>
                    <a:pt x="105" y="1776"/>
                  </a:lnTo>
                  <a:lnTo>
                    <a:pt x="53" y="2026"/>
                  </a:lnTo>
                  <a:lnTo>
                    <a:pt x="13" y="2276"/>
                  </a:lnTo>
                  <a:lnTo>
                    <a:pt x="0" y="2526"/>
                  </a:lnTo>
                  <a:lnTo>
                    <a:pt x="13" y="2789"/>
                  </a:lnTo>
                  <a:lnTo>
                    <a:pt x="53" y="3039"/>
                  </a:lnTo>
                  <a:lnTo>
                    <a:pt x="105" y="3276"/>
                  </a:lnTo>
                  <a:lnTo>
                    <a:pt x="197" y="3513"/>
                  </a:lnTo>
                  <a:lnTo>
                    <a:pt x="303" y="3736"/>
                  </a:lnTo>
                  <a:lnTo>
                    <a:pt x="421" y="3934"/>
                  </a:lnTo>
                  <a:lnTo>
                    <a:pt x="566" y="4131"/>
                  </a:lnTo>
                  <a:lnTo>
                    <a:pt x="737" y="4315"/>
                  </a:lnTo>
                  <a:lnTo>
                    <a:pt x="908" y="4473"/>
                  </a:lnTo>
                  <a:lnTo>
                    <a:pt x="1105" y="4618"/>
                  </a:lnTo>
                  <a:lnTo>
                    <a:pt x="1316" y="4749"/>
                  </a:lnTo>
                  <a:lnTo>
                    <a:pt x="1539" y="4855"/>
                  </a:lnTo>
                  <a:lnTo>
                    <a:pt x="1763" y="4934"/>
                  </a:lnTo>
                  <a:lnTo>
                    <a:pt x="2013" y="4999"/>
                  </a:lnTo>
                  <a:lnTo>
                    <a:pt x="2263" y="5039"/>
                  </a:lnTo>
                  <a:lnTo>
                    <a:pt x="2513" y="5052"/>
                  </a:lnTo>
                  <a:lnTo>
                    <a:pt x="2776" y="5039"/>
                  </a:lnTo>
                  <a:lnTo>
                    <a:pt x="3026" y="4999"/>
                  </a:lnTo>
                  <a:lnTo>
                    <a:pt x="3263" y="4934"/>
                  </a:lnTo>
                  <a:lnTo>
                    <a:pt x="3500" y="4855"/>
                  </a:lnTo>
                  <a:lnTo>
                    <a:pt x="3723" y="4749"/>
                  </a:lnTo>
                  <a:lnTo>
                    <a:pt x="3921" y="4618"/>
                  </a:lnTo>
                  <a:lnTo>
                    <a:pt x="4118" y="4473"/>
                  </a:lnTo>
                  <a:lnTo>
                    <a:pt x="4302" y="4315"/>
                  </a:lnTo>
                  <a:lnTo>
                    <a:pt x="4460" y="4131"/>
                  </a:lnTo>
                  <a:lnTo>
                    <a:pt x="4605" y="3934"/>
                  </a:lnTo>
                  <a:lnTo>
                    <a:pt x="4736" y="3736"/>
                  </a:lnTo>
                  <a:lnTo>
                    <a:pt x="4841" y="3513"/>
                  </a:lnTo>
                  <a:lnTo>
                    <a:pt x="4920" y="3276"/>
                  </a:lnTo>
                  <a:lnTo>
                    <a:pt x="4986" y="3039"/>
                  </a:lnTo>
                  <a:lnTo>
                    <a:pt x="5026" y="2789"/>
                  </a:lnTo>
                  <a:lnTo>
                    <a:pt x="5039" y="2526"/>
                  </a:lnTo>
                  <a:lnTo>
                    <a:pt x="5026" y="2276"/>
                  </a:lnTo>
                  <a:lnTo>
                    <a:pt x="4986" y="2026"/>
                  </a:lnTo>
                  <a:lnTo>
                    <a:pt x="4920" y="1776"/>
                  </a:lnTo>
                  <a:lnTo>
                    <a:pt x="4841" y="1552"/>
                  </a:lnTo>
                  <a:lnTo>
                    <a:pt x="4736" y="1329"/>
                  </a:lnTo>
                  <a:lnTo>
                    <a:pt x="4605" y="1118"/>
                  </a:lnTo>
                  <a:lnTo>
                    <a:pt x="4460" y="921"/>
                  </a:lnTo>
                  <a:lnTo>
                    <a:pt x="4302" y="750"/>
                  </a:lnTo>
                  <a:lnTo>
                    <a:pt x="4118" y="579"/>
                  </a:lnTo>
                  <a:lnTo>
                    <a:pt x="3921" y="434"/>
                  </a:lnTo>
                  <a:lnTo>
                    <a:pt x="3723" y="316"/>
                  </a:lnTo>
                  <a:lnTo>
                    <a:pt x="3500" y="211"/>
                  </a:lnTo>
                  <a:lnTo>
                    <a:pt x="3263" y="118"/>
                  </a:lnTo>
                  <a:lnTo>
                    <a:pt x="3026" y="53"/>
                  </a:lnTo>
                  <a:lnTo>
                    <a:pt x="2776" y="13"/>
                  </a:lnTo>
                  <a:lnTo>
                    <a:pt x="2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69;p33"/>
            <p:cNvSpPr/>
            <p:nvPr/>
          </p:nvSpPr>
          <p:spPr>
            <a:xfrm>
              <a:off x="4790069" y="2735092"/>
              <a:ext cx="205994" cy="206035"/>
            </a:xfrm>
            <a:custGeom>
              <a:avLst/>
              <a:gdLst/>
              <a:ahLst/>
              <a:cxnLst/>
              <a:rect l="l" t="t" r="r" b="b"/>
              <a:pathLst>
                <a:path w="5039" h="5040" extrusionOk="0">
                  <a:moveTo>
                    <a:pt x="2513" y="1"/>
                  </a:moveTo>
                  <a:lnTo>
                    <a:pt x="2263" y="14"/>
                  </a:lnTo>
                  <a:lnTo>
                    <a:pt x="2013" y="53"/>
                  </a:lnTo>
                  <a:lnTo>
                    <a:pt x="1763" y="106"/>
                  </a:lnTo>
                  <a:lnTo>
                    <a:pt x="1539" y="198"/>
                  </a:lnTo>
                  <a:lnTo>
                    <a:pt x="1316" y="303"/>
                  </a:lnTo>
                  <a:lnTo>
                    <a:pt x="1105" y="422"/>
                  </a:lnTo>
                  <a:lnTo>
                    <a:pt x="908" y="566"/>
                  </a:lnTo>
                  <a:lnTo>
                    <a:pt x="737" y="737"/>
                  </a:lnTo>
                  <a:lnTo>
                    <a:pt x="566" y="908"/>
                  </a:lnTo>
                  <a:lnTo>
                    <a:pt x="421" y="1106"/>
                  </a:lnTo>
                  <a:lnTo>
                    <a:pt x="303" y="1316"/>
                  </a:lnTo>
                  <a:lnTo>
                    <a:pt x="197" y="1540"/>
                  </a:lnTo>
                  <a:lnTo>
                    <a:pt x="105" y="1764"/>
                  </a:lnTo>
                  <a:lnTo>
                    <a:pt x="53" y="2014"/>
                  </a:lnTo>
                  <a:lnTo>
                    <a:pt x="13" y="2264"/>
                  </a:lnTo>
                  <a:lnTo>
                    <a:pt x="0" y="2514"/>
                  </a:lnTo>
                  <a:lnTo>
                    <a:pt x="13" y="2777"/>
                  </a:lnTo>
                  <a:lnTo>
                    <a:pt x="53" y="3027"/>
                  </a:lnTo>
                  <a:lnTo>
                    <a:pt x="105" y="3263"/>
                  </a:lnTo>
                  <a:lnTo>
                    <a:pt x="197" y="3500"/>
                  </a:lnTo>
                  <a:lnTo>
                    <a:pt x="303" y="3724"/>
                  </a:lnTo>
                  <a:lnTo>
                    <a:pt x="421" y="3921"/>
                  </a:lnTo>
                  <a:lnTo>
                    <a:pt x="566" y="4119"/>
                  </a:lnTo>
                  <a:lnTo>
                    <a:pt x="737" y="4303"/>
                  </a:lnTo>
                  <a:lnTo>
                    <a:pt x="908" y="4461"/>
                  </a:lnTo>
                  <a:lnTo>
                    <a:pt x="1105" y="4605"/>
                  </a:lnTo>
                  <a:lnTo>
                    <a:pt x="1316" y="4737"/>
                  </a:lnTo>
                  <a:lnTo>
                    <a:pt x="1539" y="4842"/>
                  </a:lnTo>
                  <a:lnTo>
                    <a:pt x="1763" y="4921"/>
                  </a:lnTo>
                  <a:lnTo>
                    <a:pt x="2013" y="4987"/>
                  </a:lnTo>
                  <a:lnTo>
                    <a:pt x="2263" y="5026"/>
                  </a:lnTo>
                  <a:lnTo>
                    <a:pt x="2513" y="5039"/>
                  </a:lnTo>
                  <a:lnTo>
                    <a:pt x="2776" y="5026"/>
                  </a:lnTo>
                  <a:lnTo>
                    <a:pt x="3026" y="4987"/>
                  </a:lnTo>
                  <a:lnTo>
                    <a:pt x="3263" y="4921"/>
                  </a:lnTo>
                  <a:lnTo>
                    <a:pt x="3500" y="4842"/>
                  </a:lnTo>
                  <a:lnTo>
                    <a:pt x="3723" y="4737"/>
                  </a:lnTo>
                  <a:lnTo>
                    <a:pt x="3921" y="4605"/>
                  </a:lnTo>
                  <a:lnTo>
                    <a:pt x="4118" y="4461"/>
                  </a:lnTo>
                  <a:lnTo>
                    <a:pt x="4302" y="4303"/>
                  </a:lnTo>
                  <a:lnTo>
                    <a:pt x="4460" y="4119"/>
                  </a:lnTo>
                  <a:lnTo>
                    <a:pt x="4605" y="3921"/>
                  </a:lnTo>
                  <a:lnTo>
                    <a:pt x="4736" y="3724"/>
                  </a:lnTo>
                  <a:lnTo>
                    <a:pt x="4841" y="3500"/>
                  </a:lnTo>
                  <a:lnTo>
                    <a:pt x="4920" y="3263"/>
                  </a:lnTo>
                  <a:lnTo>
                    <a:pt x="4986" y="3027"/>
                  </a:lnTo>
                  <a:lnTo>
                    <a:pt x="5026" y="2777"/>
                  </a:lnTo>
                  <a:lnTo>
                    <a:pt x="5039" y="2514"/>
                  </a:lnTo>
                  <a:lnTo>
                    <a:pt x="5026" y="2264"/>
                  </a:lnTo>
                  <a:lnTo>
                    <a:pt x="4986" y="2014"/>
                  </a:lnTo>
                  <a:lnTo>
                    <a:pt x="4920" y="1764"/>
                  </a:lnTo>
                  <a:lnTo>
                    <a:pt x="4841" y="1540"/>
                  </a:lnTo>
                  <a:lnTo>
                    <a:pt x="4736" y="1316"/>
                  </a:lnTo>
                  <a:lnTo>
                    <a:pt x="4605" y="1106"/>
                  </a:lnTo>
                  <a:lnTo>
                    <a:pt x="4460" y="908"/>
                  </a:lnTo>
                  <a:lnTo>
                    <a:pt x="4302" y="737"/>
                  </a:lnTo>
                  <a:lnTo>
                    <a:pt x="4118" y="566"/>
                  </a:lnTo>
                  <a:lnTo>
                    <a:pt x="3921" y="422"/>
                  </a:lnTo>
                  <a:lnTo>
                    <a:pt x="3723" y="303"/>
                  </a:lnTo>
                  <a:lnTo>
                    <a:pt x="3500" y="198"/>
                  </a:lnTo>
                  <a:lnTo>
                    <a:pt x="3263" y="106"/>
                  </a:lnTo>
                  <a:lnTo>
                    <a:pt x="3026" y="53"/>
                  </a:lnTo>
                  <a:lnTo>
                    <a:pt x="2776" y="14"/>
                  </a:lnTo>
                  <a:lnTo>
                    <a:pt x="2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70;p33"/>
            <p:cNvSpPr/>
            <p:nvPr/>
          </p:nvSpPr>
          <p:spPr>
            <a:xfrm>
              <a:off x="4606641" y="2024637"/>
              <a:ext cx="298015" cy="297974"/>
            </a:xfrm>
            <a:custGeom>
              <a:avLst/>
              <a:gdLst/>
              <a:ahLst/>
              <a:cxnLst/>
              <a:rect l="l" t="t" r="r" b="b"/>
              <a:pathLst>
                <a:path w="7290" h="7289" extrusionOk="0">
                  <a:moveTo>
                    <a:pt x="3645" y="1"/>
                  </a:moveTo>
                  <a:lnTo>
                    <a:pt x="3448" y="14"/>
                  </a:lnTo>
                  <a:lnTo>
                    <a:pt x="3264" y="27"/>
                  </a:lnTo>
                  <a:lnTo>
                    <a:pt x="3092" y="40"/>
                  </a:lnTo>
                  <a:lnTo>
                    <a:pt x="2908" y="79"/>
                  </a:lnTo>
                  <a:lnTo>
                    <a:pt x="2737" y="119"/>
                  </a:lnTo>
                  <a:lnTo>
                    <a:pt x="2553" y="172"/>
                  </a:lnTo>
                  <a:lnTo>
                    <a:pt x="2395" y="224"/>
                  </a:lnTo>
                  <a:lnTo>
                    <a:pt x="2224" y="290"/>
                  </a:lnTo>
                  <a:lnTo>
                    <a:pt x="2066" y="356"/>
                  </a:lnTo>
                  <a:lnTo>
                    <a:pt x="1908" y="448"/>
                  </a:lnTo>
                  <a:lnTo>
                    <a:pt x="1751" y="527"/>
                  </a:lnTo>
                  <a:lnTo>
                    <a:pt x="1606" y="619"/>
                  </a:lnTo>
                  <a:lnTo>
                    <a:pt x="1461" y="724"/>
                  </a:lnTo>
                  <a:lnTo>
                    <a:pt x="1330" y="829"/>
                  </a:lnTo>
                  <a:lnTo>
                    <a:pt x="1198" y="948"/>
                  </a:lnTo>
                  <a:lnTo>
                    <a:pt x="1066" y="1066"/>
                  </a:lnTo>
                  <a:lnTo>
                    <a:pt x="948" y="1198"/>
                  </a:lnTo>
                  <a:lnTo>
                    <a:pt x="830" y="1329"/>
                  </a:lnTo>
                  <a:lnTo>
                    <a:pt x="724" y="1461"/>
                  </a:lnTo>
                  <a:lnTo>
                    <a:pt x="619" y="1606"/>
                  </a:lnTo>
                  <a:lnTo>
                    <a:pt x="527" y="1750"/>
                  </a:lnTo>
                  <a:lnTo>
                    <a:pt x="435" y="1908"/>
                  </a:lnTo>
                  <a:lnTo>
                    <a:pt x="356" y="2066"/>
                  </a:lnTo>
                  <a:lnTo>
                    <a:pt x="290" y="2224"/>
                  </a:lnTo>
                  <a:lnTo>
                    <a:pt x="224" y="2395"/>
                  </a:lnTo>
                  <a:lnTo>
                    <a:pt x="159" y="2566"/>
                  </a:lnTo>
                  <a:lnTo>
                    <a:pt x="119" y="2737"/>
                  </a:lnTo>
                  <a:lnTo>
                    <a:pt x="67" y="2908"/>
                  </a:lnTo>
                  <a:lnTo>
                    <a:pt x="40" y="3092"/>
                  </a:lnTo>
                  <a:lnTo>
                    <a:pt x="14" y="3276"/>
                  </a:lnTo>
                  <a:lnTo>
                    <a:pt x="1" y="3461"/>
                  </a:lnTo>
                  <a:lnTo>
                    <a:pt x="1" y="3645"/>
                  </a:lnTo>
                  <a:lnTo>
                    <a:pt x="1" y="3829"/>
                  </a:lnTo>
                  <a:lnTo>
                    <a:pt x="14" y="4013"/>
                  </a:lnTo>
                  <a:lnTo>
                    <a:pt x="40" y="4197"/>
                  </a:lnTo>
                  <a:lnTo>
                    <a:pt x="67" y="4381"/>
                  </a:lnTo>
                  <a:lnTo>
                    <a:pt x="119" y="4553"/>
                  </a:lnTo>
                  <a:lnTo>
                    <a:pt x="159" y="4724"/>
                  </a:lnTo>
                  <a:lnTo>
                    <a:pt x="224" y="4895"/>
                  </a:lnTo>
                  <a:lnTo>
                    <a:pt x="290" y="5066"/>
                  </a:lnTo>
                  <a:lnTo>
                    <a:pt x="356" y="5223"/>
                  </a:lnTo>
                  <a:lnTo>
                    <a:pt x="435" y="5381"/>
                  </a:lnTo>
                  <a:lnTo>
                    <a:pt x="527" y="5539"/>
                  </a:lnTo>
                  <a:lnTo>
                    <a:pt x="619" y="5684"/>
                  </a:lnTo>
                  <a:lnTo>
                    <a:pt x="724" y="5829"/>
                  </a:lnTo>
                  <a:lnTo>
                    <a:pt x="830" y="5960"/>
                  </a:lnTo>
                  <a:lnTo>
                    <a:pt x="948" y="6092"/>
                  </a:lnTo>
                  <a:lnTo>
                    <a:pt x="1066" y="6223"/>
                  </a:lnTo>
                  <a:lnTo>
                    <a:pt x="1198" y="6342"/>
                  </a:lnTo>
                  <a:lnTo>
                    <a:pt x="1330" y="6460"/>
                  </a:lnTo>
                  <a:lnTo>
                    <a:pt x="1461" y="6565"/>
                  </a:lnTo>
                  <a:lnTo>
                    <a:pt x="1606" y="6671"/>
                  </a:lnTo>
                  <a:lnTo>
                    <a:pt x="1751" y="6763"/>
                  </a:lnTo>
                  <a:lnTo>
                    <a:pt x="1908" y="6842"/>
                  </a:lnTo>
                  <a:lnTo>
                    <a:pt x="2066" y="6934"/>
                  </a:lnTo>
                  <a:lnTo>
                    <a:pt x="2224" y="7000"/>
                  </a:lnTo>
                  <a:lnTo>
                    <a:pt x="2395" y="7065"/>
                  </a:lnTo>
                  <a:lnTo>
                    <a:pt x="2553" y="7118"/>
                  </a:lnTo>
                  <a:lnTo>
                    <a:pt x="2737" y="7171"/>
                  </a:lnTo>
                  <a:lnTo>
                    <a:pt x="2908" y="7210"/>
                  </a:lnTo>
                  <a:lnTo>
                    <a:pt x="3092" y="7250"/>
                  </a:lnTo>
                  <a:lnTo>
                    <a:pt x="3264" y="7263"/>
                  </a:lnTo>
                  <a:lnTo>
                    <a:pt x="3448" y="7289"/>
                  </a:lnTo>
                  <a:lnTo>
                    <a:pt x="3829" y="7289"/>
                  </a:lnTo>
                  <a:lnTo>
                    <a:pt x="4013" y="7263"/>
                  </a:lnTo>
                  <a:lnTo>
                    <a:pt x="4198" y="7250"/>
                  </a:lnTo>
                  <a:lnTo>
                    <a:pt x="4382" y="7210"/>
                  </a:lnTo>
                  <a:lnTo>
                    <a:pt x="4553" y="7171"/>
                  </a:lnTo>
                  <a:lnTo>
                    <a:pt x="4724" y="7118"/>
                  </a:lnTo>
                  <a:lnTo>
                    <a:pt x="4895" y="7065"/>
                  </a:lnTo>
                  <a:lnTo>
                    <a:pt x="5053" y="7000"/>
                  </a:lnTo>
                  <a:lnTo>
                    <a:pt x="5224" y="6934"/>
                  </a:lnTo>
                  <a:lnTo>
                    <a:pt x="5382" y="6842"/>
                  </a:lnTo>
                  <a:lnTo>
                    <a:pt x="5526" y="6763"/>
                  </a:lnTo>
                  <a:lnTo>
                    <a:pt x="5684" y="6671"/>
                  </a:lnTo>
                  <a:lnTo>
                    <a:pt x="5816" y="6565"/>
                  </a:lnTo>
                  <a:lnTo>
                    <a:pt x="5961" y="6460"/>
                  </a:lnTo>
                  <a:lnTo>
                    <a:pt x="6092" y="6342"/>
                  </a:lnTo>
                  <a:lnTo>
                    <a:pt x="6224" y="6223"/>
                  </a:lnTo>
                  <a:lnTo>
                    <a:pt x="6342" y="6092"/>
                  </a:lnTo>
                  <a:lnTo>
                    <a:pt x="6447" y="5960"/>
                  </a:lnTo>
                  <a:lnTo>
                    <a:pt x="6566" y="5829"/>
                  </a:lnTo>
                  <a:lnTo>
                    <a:pt x="6658" y="5684"/>
                  </a:lnTo>
                  <a:lnTo>
                    <a:pt x="6763" y="5539"/>
                  </a:lnTo>
                  <a:lnTo>
                    <a:pt x="6842" y="5381"/>
                  </a:lnTo>
                  <a:lnTo>
                    <a:pt x="6921" y="5223"/>
                  </a:lnTo>
                  <a:lnTo>
                    <a:pt x="7000" y="5066"/>
                  </a:lnTo>
                  <a:lnTo>
                    <a:pt x="7066" y="4895"/>
                  </a:lnTo>
                  <a:lnTo>
                    <a:pt x="7118" y="4724"/>
                  </a:lnTo>
                  <a:lnTo>
                    <a:pt x="7171" y="4553"/>
                  </a:lnTo>
                  <a:lnTo>
                    <a:pt x="7210" y="4381"/>
                  </a:lnTo>
                  <a:lnTo>
                    <a:pt x="7237" y="4197"/>
                  </a:lnTo>
                  <a:lnTo>
                    <a:pt x="7263" y="4013"/>
                  </a:lnTo>
                  <a:lnTo>
                    <a:pt x="7276" y="3829"/>
                  </a:lnTo>
                  <a:lnTo>
                    <a:pt x="7289" y="3645"/>
                  </a:lnTo>
                  <a:lnTo>
                    <a:pt x="7276" y="3461"/>
                  </a:lnTo>
                  <a:lnTo>
                    <a:pt x="7263" y="3276"/>
                  </a:lnTo>
                  <a:lnTo>
                    <a:pt x="7237" y="3092"/>
                  </a:lnTo>
                  <a:lnTo>
                    <a:pt x="7210" y="2908"/>
                  </a:lnTo>
                  <a:lnTo>
                    <a:pt x="7171" y="2737"/>
                  </a:lnTo>
                  <a:lnTo>
                    <a:pt x="7118" y="2566"/>
                  </a:lnTo>
                  <a:lnTo>
                    <a:pt x="7066" y="2395"/>
                  </a:lnTo>
                  <a:lnTo>
                    <a:pt x="7000" y="2224"/>
                  </a:lnTo>
                  <a:lnTo>
                    <a:pt x="6921" y="2066"/>
                  </a:lnTo>
                  <a:lnTo>
                    <a:pt x="6842" y="1908"/>
                  </a:lnTo>
                  <a:lnTo>
                    <a:pt x="6763" y="1750"/>
                  </a:lnTo>
                  <a:lnTo>
                    <a:pt x="6658" y="1606"/>
                  </a:lnTo>
                  <a:lnTo>
                    <a:pt x="6566" y="1461"/>
                  </a:lnTo>
                  <a:lnTo>
                    <a:pt x="6447" y="1329"/>
                  </a:lnTo>
                  <a:lnTo>
                    <a:pt x="6342" y="1198"/>
                  </a:lnTo>
                  <a:lnTo>
                    <a:pt x="6224" y="1066"/>
                  </a:lnTo>
                  <a:lnTo>
                    <a:pt x="6092" y="948"/>
                  </a:lnTo>
                  <a:lnTo>
                    <a:pt x="5961" y="829"/>
                  </a:lnTo>
                  <a:lnTo>
                    <a:pt x="5816" y="724"/>
                  </a:lnTo>
                  <a:lnTo>
                    <a:pt x="5684" y="619"/>
                  </a:lnTo>
                  <a:lnTo>
                    <a:pt x="5526" y="527"/>
                  </a:lnTo>
                  <a:lnTo>
                    <a:pt x="5382" y="448"/>
                  </a:lnTo>
                  <a:lnTo>
                    <a:pt x="5224" y="356"/>
                  </a:lnTo>
                  <a:lnTo>
                    <a:pt x="5053" y="290"/>
                  </a:lnTo>
                  <a:lnTo>
                    <a:pt x="4895" y="224"/>
                  </a:lnTo>
                  <a:lnTo>
                    <a:pt x="4724" y="172"/>
                  </a:lnTo>
                  <a:lnTo>
                    <a:pt x="4553" y="119"/>
                  </a:lnTo>
                  <a:lnTo>
                    <a:pt x="4382" y="79"/>
                  </a:lnTo>
                  <a:lnTo>
                    <a:pt x="4198" y="40"/>
                  </a:lnTo>
                  <a:lnTo>
                    <a:pt x="4013" y="27"/>
                  </a:lnTo>
                  <a:lnTo>
                    <a:pt x="3829" y="14"/>
                  </a:lnTo>
                  <a:lnTo>
                    <a:pt x="3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71;p33"/>
            <p:cNvSpPr/>
            <p:nvPr/>
          </p:nvSpPr>
          <p:spPr>
            <a:xfrm>
              <a:off x="4721227" y="2872245"/>
              <a:ext cx="205994" cy="206567"/>
            </a:xfrm>
            <a:custGeom>
              <a:avLst/>
              <a:gdLst/>
              <a:ahLst/>
              <a:cxnLst/>
              <a:rect l="l" t="t" r="r" b="b"/>
              <a:pathLst>
                <a:path w="5039" h="5053" extrusionOk="0">
                  <a:moveTo>
                    <a:pt x="2526" y="0"/>
                  </a:moveTo>
                  <a:lnTo>
                    <a:pt x="2263" y="14"/>
                  </a:lnTo>
                  <a:lnTo>
                    <a:pt x="2013" y="53"/>
                  </a:lnTo>
                  <a:lnTo>
                    <a:pt x="1776" y="119"/>
                  </a:lnTo>
                  <a:lnTo>
                    <a:pt x="1539" y="198"/>
                  </a:lnTo>
                  <a:lnTo>
                    <a:pt x="1316" y="303"/>
                  </a:lnTo>
                  <a:lnTo>
                    <a:pt x="1105" y="435"/>
                  </a:lnTo>
                  <a:lnTo>
                    <a:pt x="921" y="579"/>
                  </a:lnTo>
                  <a:lnTo>
                    <a:pt x="737" y="737"/>
                  </a:lnTo>
                  <a:lnTo>
                    <a:pt x="579" y="921"/>
                  </a:lnTo>
                  <a:lnTo>
                    <a:pt x="434" y="1119"/>
                  </a:lnTo>
                  <a:lnTo>
                    <a:pt x="303" y="1329"/>
                  </a:lnTo>
                  <a:lnTo>
                    <a:pt x="197" y="1540"/>
                  </a:lnTo>
                  <a:lnTo>
                    <a:pt x="105" y="1777"/>
                  </a:lnTo>
                  <a:lnTo>
                    <a:pt x="53" y="2013"/>
                  </a:lnTo>
                  <a:lnTo>
                    <a:pt x="13" y="2263"/>
                  </a:lnTo>
                  <a:lnTo>
                    <a:pt x="0" y="2526"/>
                  </a:lnTo>
                  <a:lnTo>
                    <a:pt x="13" y="2776"/>
                  </a:lnTo>
                  <a:lnTo>
                    <a:pt x="53" y="3040"/>
                  </a:lnTo>
                  <a:lnTo>
                    <a:pt x="105" y="3276"/>
                  </a:lnTo>
                  <a:lnTo>
                    <a:pt x="197" y="3500"/>
                  </a:lnTo>
                  <a:lnTo>
                    <a:pt x="303" y="3724"/>
                  </a:lnTo>
                  <a:lnTo>
                    <a:pt x="434" y="3934"/>
                  </a:lnTo>
                  <a:lnTo>
                    <a:pt x="579" y="4132"/>
                  </a:lnTo>
                  <a:lnTo>
                    <a:pt x="737" y="4303"/>
                  </a:lnTo>
                  <a:lnTo>
                    <a:pt x="921" y="4474"/>
                  </a:lnTo>
                  <a:lnTo>
                    <a:pt x="1105" y="4618"/>
                  </a:lnTo>
                  <a:lnTo>
                    <a:pt x="1316" y="4737"/>
                  </a:lnTo>
                  <a:lnTo>
                    <a:pt x="1539" y="4855"/>
                  </a:lnTo>
                  <a:lnTo>
                    <a:pt x="1776" y="4934"/>
                  </a:lnTo>
                  <a:lnTo>
                    <a:pt x="2013" y="5000"/>
                  </a:lnTo>
                  <a:lnTo>
                    <a:pt x="2263" y="5039"/>
                  </a:lnTo>
                  <a:lnTo>
                    <a:pt x="2526" y="5052"/>
                  </a:lnTo>
                  <a:lnTo>
                    <a:pt x="2776" y="5039"/>
                  </a:lnTo>
                  <a:lnTo>
                    <a:pt x="3026" y="5000"/>
                  </a:lnTo>
                  <a:lnTo>
                    <a:pt x="3276" y="4934"/>
                  </a:lnTo>
                  <a:lnTo>
                    <a:pt x="3500" y="4855"/>
                  </a:lnTo>
                  <a:lnTo>
                    <a:pt x="3723" y="4737"/>
                  </a:lnTo>
                  <a:lnTo>
                    <a:pt x="3934" y="4618"/>
                  </a:lnTo>
                  <a:lnTo>
                    <a:pt x="4118" y="4474"/>
                  </a:lnTo>
                  <a:lnTo>
                    <a:pt x="4302" y="4303"/>
                  </a:lnTo>
                  <a:lnTo>
                    <a:pt x="4460" y="4132"/>
                  </a:lnTo>
                  <a:lnTo>
                    <a:pt x="4605" y="3934"/>
                  </a:lnTo>
                  <a:lnTo>
                    <a:pt x="4736" y="3724"/>
                  </a:lnTo>
                  <a:lnTo>
                    <a:pt x="4841" y="3500"/>
                  </a:lnTo>
                  <a:lnTo>
                    <a:pt x="4934" y="3276"/>
                  </a:lnTo>
                  <a:lnTo>
                    <a:pt x="4986" y="3040"/>
                  </a:lnTo>
                  <a:lnTo>
                    <a:pt x="5026" y="2776"/>
                  </a:lnTo>
                  <a:lnTo>
                    <a:pt x="5039" y="2526"/>
                  </a:lnTo>
                  <a:lnTo>
                    <a:pt x="5026" y="2263"/>
                  </a:lnTo>
                  <a:lnTo>
                    <a:pt x="4986" y="2013"/>
                  </a:lnTo>
                  <a:lnTo>
                    <a:pt x="4934" y="1777"/>
                  </a:lnTo>
                  <a:lnTo>
                    <a:pt x="4841" y="1540"/>
                  </a:lnTo>
                  <a:lnTo>
                    <a:pt x="4736" y="1329"/>
                  </a:lnTo>
                  <a:lnTo>
                    <a:pt x="4605" y="1119"/>
                  </a:lnTo>
                  <a:lnTo>
                    <a:pt x="4460" y="921"/>
                  </a:lnTo>
                  <a:lnTo>
                    <a:pt x="4302" y="737"/>
                  </a:lnTo>
                  <a:lnTo>
                    <a:pt x="4118" y="579"/>
                  </a:lnTo>
                  <a:lnTo>
                    <a:pt x="3934" y="435"/>
                  </a:lnTo>
                  <a:lnTo>
                    <a:pt x="3723" y="303"/>
                  </a:lnTo>
                  <a:lnTo>
                    <a:pt x="3500" y="198"/>
                  </a:lnTo>
                  <a:lnTo>
                    <a:pt x="3276" y="119"/>
                  </a:lnTo>
                  <a:lnTo>
                    <a:pt x="3026" y="53"/>
                  </a:lnTo>
                  <a:lnTo>
                    <a:pt x="2776" y="14"/>
                  </a:lnTo>
                  <a:lnTo>
                    <a:pt x="2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72;p33"/>
            <p:cNvSpPr/>
            <p:nvPr/>
          </p:nvSpPr>
          <p:spPr>
            <a:xfrm>
              <a:off x="3789698" y="3057799"/>
              <a:ext cx="1462400" cy="1668885"/>
            </a:xfrm>
            <a:custGeom>
              <a:avLst/>
              <a:gdLst/>
              <a:ahLst/>
              <a:cxnLst/>
              <a:rect l="l" t="t" r="r" b="b"/>
              <a:pathLst>
                <a:path w="35773" h="40824" extrusionOk="0">
                  <a:moveTo>
                    <a:pt x="18169" y="0"/>
                  </a:moveTo>
                  <a:lnTo>
                    <a:pt x="17604" y="13"/>
                  </a:lnTo>
                  <a:lnTo>
                    <a:pt x="17051" y="53"/>
                  </a:lnTo>
                  <a:lnTo>
                    <a:pt x="16512" y="106"/>
                  </a:lnTo>
                  <a:lnTo>
                    <a:pt x="15972" y="198"/>
                  </a:lnTo>
                  <a:lnTo>
                    <a:pt x="15446" y="303"/>
                  </a:lnTo>
                  <a:lnTo>
                    <a:pt x="14933" y="448"/>
                  </a:lnTo>
                  <a:lnTo>
                    <a:pt x="14420" y="606"/>
                  </a:lnTo>
                  <a:lnTo>
                    <a:pt x="13920" y="777"/>
                  </a:lnTo>
                  <a:lnTo>
                    <a:pt x="13420" y="987"/>
                  </a:lnTo>
                  <a:lnTo>
                    <a:pt x="12933" y="1211"/>
                  </a:lnTo>
                  <a:lnTo>
                    <a:pt x="12446" y="1448"/>
                  </a:lnTo>
                  <a:lnTo>
                    <a:pt x="11986" y="1711"/>
                  </a:lnTo>
                  <a:lnTo>
                    <a:pt x="11512" y="2000"/>
                  </a:lnTo>
                  <a:lnTo>
                    <a:pt x="11065" y="2303"/>
                  </a:lnTo>
                  <a:lnTo>
                    <a:pt x="10618" y="2618"/>
                  </a:lnTo>
                  <a:lnTo>
                    <a:pt x="10184" y="2960"/>
                  </a:lnTo>
                  <a:lnTo>
                    <a:pt x="9749" y="3316"/>
                  </a:lnTo>
                  <a:lnTo>
                    <a:pt x="9328" y="3697"/>
                  </a:lnTo>
                  <a:lnTo>
                    <a:pt x="8907" y="4079"/>
                  </a:lnTo>
                  <a:lnTo>
                    <a:pt x="8513" y="4487"/>
                  </a:lnTo>
                  <a:lnTo>
                    <a:pt x="8118" y="4908"/>
                  </a:lnTo>
                  <a:lnTo>
                    <a:pt x="7723" y="5355"/>
                  </a:lnTo>
                  <a:lnTo>
                    <a:pt x="7355" y="5802"/>
                  </a:lnTo>
                  <a:lnTo>
                    <a:pt x="6973" y="6263"/>
                  </a:lnTo>
                  <a:lnTo>
                    <a:pt x="6618" y="6736"/>
                  </a:lnTo>
                  <a:lnTo>
                    <a:pt x="6263" y="7236"/>
                  </a:lnTo>
                  <a:lnTo>
                    <a:pt x="5921" y="7736"/>
                  </a:lnTo>
                  <a:lnTo>
                    <a:pt x="5592" y="8249"/>
                  </a:lnTo>
                  <a:lnTo>
                    <a:pt x="5276" y="8775"/>
                  </a:lnTo>
                  <a:lnTo>
                    <a:pt x="4961" y="9302"/>
                  </a:lnTo>
                  <a:lnTo>
                    <a:pt x="4658" y="9854"/>
                  </a:lnTo>
                  <a:lnTo>
                    <a:pt x="4355" y="10407"/>
                  </a:lnTo>
                  <a:lnTo>
                    <a:pt x="4066" y="10973"/>
                  </a:lnTo>
                  <a:lnTo>
                    <a:pt x="3790" y="11538"/>
                  </a:lnTo>
                  <a:lnTo>
                    <a:pt x="3527" y="12117"/>
                  </a:lnTo>
                  <a:lnTo>
                    <a:pt x="3277" y="12696"/>
                  </a:lnTo>
                  <a:lnTo>
                    <a:pt x="3027" y="13288"/>
                  </a:lnTo>
                  <a:lnTo>
                    <a:pt x="2790" y="13893"/>
                  </a:lnTo>
                  <a:lnTo>
                    <a:pt x="2566" y="14485"/>
                  </a:lnTo>
                  <a:lnTo>
                    <a:pt x="2343" y="15104"/>
                  </a:lnTo>
                  <a:lnTo>
                    <a:pt x="2132" y="15709"/>
                  </a:lnTo>
                  <a:lnTo>
                    <a:pt x="1935" y="16327"/>
                  </a:lnTo>
                  <a:lnTo>
                    <a:pt x="1751" y="16945"/>
                  </a:lnTo>
                  <a:lnTo>
                    <a:pt x="1580" y="17564"/>
                  </a:lnTo>
                  <a:lnTo>
                    <a:pt x="1408" y="18182"/>
                  </a:lnTo>
                  <a:lnTo>
                    <a:pt x="1251" y="18814"/>
                  </a:lnTo>
                  <a:lnTo>
                    <a:pt x="1106" y="19432"/>
                  </a:lnTo>
                  <a:lnTo>
                    <a:pt x="974" y="20063"/>
                  </a:lnTo>
                  <a:lnTo>
                    <a:pt x="843" y="20695"/>
                  </a:lnTo>
                  <a:lnTo>
                    <a:pt x="738" y="21313"/>
                  </a:lnTo>
                  <a:lnTo>
                    <a:pt x="632" y="21932"/>
                  </a:lnTo>
                  <a:lnTo>
                    <a:pt x="540" y="22563"/>
                  </a:lnTo>
                  <a:lnTo>
                    <a:pt x="448" y="23181"/>
                  </a:lnTo>
                  <a:lnTo>
                    <a:pt x="382" y="23800"/>
                  </a:lnTo>
                  <a:lnTo>
                    <a:pt x="317" y="24405"/>
                  </a:lnTo>
                  <a:lnTo>
                    <a:pt x="277" y="25010"/>
                  </a:lnTo>
                  <a:lnTo>
                    <a:pt x="238" y="25615"/>
                  </a:lnTo>
                  <a:lnTo>
                    <a:pt x="211" y="26220"/>
                  </a:lnTo>
                  <a:lnTo>
                    <a:pt x="119" y="28694"/>
                  </a:lnTo>
                  <a:lnTo>
                    <a:pt x="67" y="30878"/>
                  </a:lnTo>
                  <a:lnTo>
                    <a:pt x="27" y="32759"/>
                  </a:lnTo>
                  <a:lnTo>
                    <a:pt x="1" y="34377"/>
                  </a:lnTo>
                  <a:lnTo>
                    <a:pt x="382" y="34627"/>
                  </a:lnTo>
                  <a:lnTo>
                    <a:pt x="830" y="34903"/>
                  </a:lnTo>
                  <a:lnTo>
                    <a:pt x="1435" y="35272"/>
                  </a:lnTo>
                  <a:lnTo>
                    <a:pt x="2198" y="35719"/>
                  </a:lnTo>
                  <a:lnTo>
                    <a:pt x="3106" y="36206"/>
                  </a:lnTo>
                  <a:lnTo>
                    <a:pt x="3619" y="36469"/>
                  </a:lnTo>
                  <a:lnTo>
                    <a:pt x="4145" y="36745"/>
                  </a:lnTo>
                  <a:lnTo>
                    <a:pt x="4711" y="37022"/>
                  </a:lnTo>
                  <a:lnTo>
                    <a:pt x="5316" y="37298"/>
                  </a:lnTo>
                  <a:lnTo>
                    <a:pt x="5934" y="37574"/>
                  </a:lnTo>
                  <a:lnTo>
                    <a:pt x="6592" y="37864"/>
                  </a:lnTo>
                  <a:lnTo>
                    <a:pt x="7263" y="38140"/>
                  </a:lnTo>
                  <a:lnTo>
                    <a:pt x="7973" y="38416"/>
                  </a:lnTo>
                  <a:lnTo>
                    <a:pt x="8697" y="38679"/>
                  </a:lnTo>
                  <a:lnTo>
                    <a:pt x="9447" y="38942"/>
                  </a:lnTo>
                  <a:lnTo>
                    <a:pt x="10210" y="39192"/>
                  </a:lnTo>
                  <a:lnTo>
                    <a:pt x="10999" y="39429"/>
                  </a:lnTo>
                  <a:lnTo>
                    <a:pt x="11815" y="39653"/>
                  </a:lnTo>
                  <a:lnTo>
                    <a:pt x="12644" y="39863"/>
                  </a:lnTo>
                  <a:lnTo>
                    <a:pt x="13486" y="40061"/>
                  </a:lnTo>
                  <a:lnTo>
                    <a:pt x="14341" y="40232"/>
                  </a:lnTo>
                  <a:lnTo>
                    <a:pt x="15209" y="40376"/>
                  </a:lnTo>
                  <a:lnTo>
                    <a:pt x="16091" y="40508"/>
                  </a:lnTo>
                  <a:lnTo>
                    <a:pt x="16985" y="40600"/>
                  </a:lnTo>
                  <a:lnTo>
                    <a:pt x="17893" y="40679"/>
                  </a:lnTo>
                  <a:lnTo>
                    <a:pt x="18788" y="40732"/>
                  </a:lnTo>
                  <a:lnTo>
                    <a:pt x="19669" y="40771"/>
                  </a:lnTo>
                  <a:lnTo>
                    <a:pt x="20537" y="40797"/>
                  </a:lnTo>
                  <a:lnTo>
                    <a:pt x="21379" y="40824"/>
                  </a:lnTo>
                  <a:lnTo>
                    <a:pt x="23011" y="40824"/>
                  </a:lnTo>
                  <a:lnTo>
                    <a:pt x="23800" y="40810"/>
                  </a:lnTo>
                  <a:lnTo>
                    <a:pt x="24563" y="40797"/>
                  </a:lnTo>
                  <a:lnTo>
                    <a:pt x="25313" y="40771"/>
                  </a:lnTo>
                  <a:lnTo>
                    <a:pt x="26037" y="40732"/>
                  </a:lnTo>
                  <a:lnTo>
                    <a:pt x="26747" y="40692"/>
                  </a:lnTo>
                  <a:lnTo>
                    <a:pt x="27418" y="40639"/>
                  </a:lnTo>
                  <a:lnTo>
                    <a:pt x="28089" y="40587"/>
                  </a:lnTo>
                  <a:lnTo>
                    <a:pt x="28720" y="40521"/>
                  </a:lnTo>
                  <a:lnTo>
                    <a:pt x="29326" y="40455"/>
                  </a:lnTo>
                  <a:lnTo>
                    <a:pt x="29918" y="40376"/>
                  </a:lnTo>
                  <a:lnTo>
                    <a:pt x="31023" y="40218"/>
                  </a:lnTo>
                  <a:lnTo>
                    <a:pt x="32036" y="40047"/>
                  </a:lnTo>
                  <a:lnTo>
                    <a:pt x="32930" y="39850"/>
                  </a:lnTo>
                  <a:lnTo>
                    <a:pt x="33733" y="39666"/>
                  </a:lnTo>
                  <a:lnTo>
                    <a:pt x="34088" y="39561"/>
                  </a:lnTo>
                  <a:lnTo>
                    <a:pt x="34417" y="39469"/>
                  </a:lnTo>
                  <a:lnTo>
                    <a:pt x="34706" y="39363"/>
                  </a:lnTo>
                  <a:lnTo>
                    <a:pt x="34983" y="39271"/>
                  </a:lnTo>
                  <a:lnTo>
                    <a:pt x="35220" y="39166"/>
                  </a:lnTo>
                  <a:lnTo>
                    <a:pt x="35443" y="39074"/>
                  </a:lnTo>
                  <a:lnTo>
                    <a:pt x="35614" y="38982"/>
                  </a:lnTo>
                  <a:lnTo>
                    <a:pt x="35772" y="38890"/>
                  </a:lnTo>
                  <a:lnTo>
                    <a:pt x="35759" y="38495"/>
                  </a:lnTo>
                  <a:lnTo>
                    <a:pt x="35693" y="37390"/>
                  </a:lnTo>
                  <a:lnTo>
                    <a:pt x="35575" y="35653"/>
                  </a:lnTo>
                  <a:lnTo>
                    <a:pt x="35483" y="34588"/>
                  </a:lnTo>
                  <a:lnTo>
                    <a:pt x="35377" y="33404"/>
                  </a:lnTo>
                  <a:lnTo>
                    <a:pt x="35246" y="32114"/>
                  </a:lnTo>
                  <a:lnTo>
                    <a:pt x="35101" y="30720"/>
                  </a:lnTo>
                  <a:lnTo>
                    <a:pt x="34917" y="29246"/>
                  </a:lnTo>
                  <a:lnTo>
                    <a:pt x="34706" y="27707"/>
                  </a:lnTo>
                  <a:lnTo>
                    <a:pt x="34470" y="26102"/>
                  </a:lnTo>
                  <a:lnTo>
                    <a:pt x="34207" y="24457"/>
                  </a:lnTo>
                  <a:lnTo>
                    <a:pt x="33891" y="22774"/>
                  </a:lnTo>
                  <a:lnTo>
                    <a:pt x="33733" y="21918"/>
                  </a:lnTo>
                  <a:lnTo>
                    <a:pt x="33562" y="21063"/>
                  </a:lnTo>
                  <a:lnTo>
                    <a:pt x="33378" y="20208"/>
                  </a:lnTo>
                  <a:lnTo>
                    <a:pt x="33180" y="19340"/>
                  </a:lnTo>
                  <a:lnTo>
                    <a:pt x="32970" y="18485"/>
                  </a:lnTo>
                  <a:lnTo>
                    <a:pt x="32759" y="17629"/>
                  </a:lnTo>
                  <a:lnTo>
                    <a:pt x="32536" y="16774"/>
                  </a:lnTo>
                  <a:lnTo>
                    <a:pt x="32299" y="15919"/>
                  </a:lnTo>
                  <a:lnTo>
                    <a:pt x="32049" y="15077"/>
                  </a:lnTo>
                  <a:lnTo>
                    <a:pt x="31799" y="14248"/>
                  </a:lnTo>
                  <a:lnTo>
                    <a:pt x="31536" y="13420"/>
                  </a:lnTo>
                  <a:lnTo>
                    <a:pt x="31246" y="12604"/>
                  </a:lnTo>
                  <a:lnTo>
                    <a:pt x="30957" y="11801"/>
                  </a:lnTo>
                  <a:lnTo>
                    <a:pt x="30654" y="11025"/>
                  </a:lnTo>
                  <a:lnTo>
                    <a:pt x="30339" y="10249"/>
                  </a:lnTo>
                  <a:lnTo>
                    <a:pt x="30010" y="9486"/>
                  </a:lnTo>
                  <a:lnTo>
                    <a:pt x="29668" y="8749"/>
                  </a:lnTo>
                  <a:lnTo>
                    <a:pt x="29312" y="8039"/>
                  </a:lnTo>
                  <a:lnTo>
                    <a:pt x="28944" y="7341"/>
                  </a:lnTo>
                  <a:lnTo>
                    <a:pt x="28563" y="6670"/>
                  </a:lnTo>
                  <a:lnTo>
                    <a:pt x="28168" y="6026"/>
                  </a:lnTo>
                  <a:lnTo>
                    <a:pt x="27760" y="5394"/>
                  </a:lnTo>
                  <a:lnTo>
                    <a:pt x="27339" y="4802"/>
                  </a:lnTo>
                  <a:lnTo>
                    <a:pt x="26892" y="4237"/>
                  </a:lnTo>
                  <a:lnTo>
                    <a:pt x="26668" y="3960"/>
                  </a:lnTo>
                  <a:lnTo>
                    <a:pt x="26444" y="3697"/>
                  </a:lnTo>
                  <a:lnTo>
                    <a:pt x="26208" y="3447"/>
                  </a:lnTo>
                  <a:lnTo>
                    <a:pt x="25971" y="3197"/>
                  </a:lnTo>
                  <a:lnTo>
                    <a:pt x="25734" y="2960"/>
                  </a:lnTo>
                  <a:lnTo>
                    <a:pt x="25497" y="2737"/>
                  </a:lnTo>
                  <a:lnTo>
                    <a:pt x="25247" y="2513"/>
                  </a:lnTo>
                  <a:lnTo>
                    <a:pt x="24997" y="2290"/>
                  </a:lnTo>
                  <a:lnTo>
                    <a:pt x="24734" y="2092"/>
                  </a:lnTo>
                  <a:lnTo>
                    <a:pt x="24484" y="1895"/>
                  </a:lnTo>
                  <a:lnTo>
                    <a:pt x="24221" y="1711"/>
                  </a:lnTo>
                  <a:lnTo>
                    <a:pt x="23945" y="1540"/>
                  </a:lnTo>
                  <a:lnTo>
                    <a:pt x="23682" y="1369"/>
                  </a:lnTo>
                  <a:lnTo>
                    <a:pt x="23405" y="1211"/>
                  </a:lnTo>
                  <a:lnTo>
                    <a:pt x="23129" y="1066"/>
                  </a:lnTo>
                  <a:lnTo>
                    <a:pt x="22840" y="934"/>
                  </a:lnTo>
                  <a:lnTo>
                    <a:pt x="22550" y="816"/>
                  </a:lnTo>
                  <a:lnTo>
                    <a:pt x="22261" y="698"/>
                  </a:lnTo>
                  <a:lnTo>
                    <a:pt x="21958" y="592"/>
                  </a:lnTo>
                  <a:lnTo>
                    <a:pt x="21669" y="513"/>
                  </a:lnTo>
                  <a:lnTo>
                    <a:pt x="21064" y="356"/>
                  </a:lnTo>
                  <a:lnTo>
                    <a:pt x="20472" y="224"/>
                  </a:lnTo>
                  <a:lnTo>
                    <a:pt x="19880" y="132"/>
                  </a:lnTo>
                  <a:lnTo>
                    <a:pt x="19301" y="53"/>
                  </a:lnTo>
                  <a:lnTo>
                    <a:pt x="18735" y="13"/>
                  </a:lnTo>
                  <a:lnTo>
                    <a:pt x="18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73;p33"/>
            <p:cNvSpPr/>
            <p:nvPr/>
          </p:nvSpPr>
          <p:spPr>
            <a:xfrm>
              <a:off x="3789698" y="3057799"/>
              <a:ext cx="1462400" cy="1668885"/>
            </a:xfrm>
            <a:custGeom>
              <a:avLst/>
              <a:gdLst/>
              <a:ahLst/>
              <a:cxnLst/>
              <a:rect l="l" t="t" r="r" b="b"/>
              <a:pathLst>
                <a:path w="35773" h="40824" fill="none" extrusionOk="0">
                  <a:moveTo>
                    <a:pt x="35772" y="38890"/>
                  </a:moveTo>
                  <a:lnTo>
                    <a:pt x="35772" y="38890"/>
                  </a:lnTo>
                  <a:lnTo>
                    <a:pt x="35759" y="38495"/>
                  </a:lnTo>
                  <a:lnTo>
                    <a:pt x="35693" y="37390"/>
                  </a:lnTo>
                  <a:lnTo>
                    <a:pt x="35575" y="35653"/>
                  </a:lnTo>
                  <a:lnTo>
                    <a:pt x="35483" y="34588"/>
                  </a:lnTo>
                  <a:lnTo>
                    <a:pt x="35377" y="33404"/>
                  </a:lnTo>
                  <a:lnTo>
                    <a:pt x="35246" y="32114"/>
                  </a:lnTo>
                  <a:lnTo>
                    <a:pt x="35101" y="30720"/>
                  </a:lnTo>
                  <a:lnTo>
                    <a:pt x="34917" y="29246"/>
                  </a:lnTo>
                  <a:lnTo>
                    <a:pt x="34706" y="27707"/>
                  </a:lnTo>
                  <a:lnTo>
                    <a:pt x="34470" y="26102"/>
                  </a:lnTo>
                  <a:lnTo>
                    <a:pt x="34207" y="24457"/>
                  </a:lnTo>
                  <a:lnTo>
                    <a:pt x="33891" y="22774"/>
                  </a:lnTo>
                  <a:lnTo>
                    <a:pt x="33733" y="21918"/>
                  </a:lnTo>
                  <a:lnTo>
                    <a:pt x="33562" y="21063"/>
                  </a:lnTo>
                  <a:lnTo>
                    <a:pt x="33378" y="20208"/>
                  </a:lnTo>
                  <a:lnTo>
                    <a:pt x="33180" y="19340"/>
                  </a:lnTo>
                  <a:lnTo>
                    <a:pt x="32970" y="18485"/>
                  </a:lnTo>
                  <a:lnTo>
                    <a:pt x="32759" y="17629"/>
                  </a:lnTo>
                  <a:lnTo>
                    <a:pt x="32536" y="16774"/>
                  </a:lnTo>
                  <a:lnTo>
                    <a:pt x="32299" y="15919"/>
                  </a:lnTo>
                  <a:lnTo>
                    <a:pt x="32049" y="15077"/>
                  </a:lnTo>
                  <a:lnTo>
                    <a:pt x="31799" y="14248"/>
                  </a:lnTo>
                  <a:lnTo>
                    <a:pt x="31536" y="13420"/>
                  </a:lnTo>
                  <a:lnTo>
                    <a:pt x="31246" y="12604"/>
                  </a:lnTo>
                  <a:lnTo>
                    <a:pt x="30957" y="11801"/>
                  </a:lnTo>
                  <a:lnTo>
                    <a:pt x="30654" y="11025"/>
                  </a:lnTo>
                  <a:lnTo>
                    <a:pt x="30339" y="10249"/>
                  </a:lnTo>
                  <a:lnTo>
                    <a:pt x="30010" y="9486"/>
                  </a:lnTo>
                  <a:lnTo>
                    <a:pt x="29668" y="8749"/>
                  </a:lnTo>
                  <a:lnTo>
                    <a:pt x="29312" y="8039"/>
                  </a:lnTo>
                  <a:lnTo>
                    <a:pt x="28944" y="7341"/>
                  </a:lnTo>
                  <a:lnTo>
                    <a:pt x="28563" y="6670"/>
                  </a:lnTo>
                  <a:lnTo>
                    <a:pt x="28168" y="6026"/>
                  </a:lnTo>
                  <a:lnTo>
                    <a:pt x="27760" y="5394"/>
                  </a:lnTo>
                  <a:lnTo>
                    <a:pt x="27339" y="4802"/>
                  </a:lnTo>
                  <a:lnTo>
                    <a:pt x="26892" y="4237"/>
                  </a:lnTo>
                  <a:lnTo>
                    <a:pt x="26668" y="3960"/>
                  </a:lnTo>
                  <a:lnTo>
                    <a:pt x="26444" y="3697"/>
                  </a:lnTo>
                  <a:lnTo>
                    <a:pt x="26208" y="3447"/>
                  </a:lnTo>
                  <a:lnTo>
                    <a:pt x="25971" y="3197"/>
                  </a:lnTo>
                  <a:lnTo>
                    <a:pt x="25734" y="2960"/>
                  </a:lnTo>
                  <a:lnTo>
                    <a:pt x="25497" y="2737"/>
                  </a:lnTo>
                  <a:lnTo>
                    <a:pt x="25247" y="2513"/>
                  </a:lnTo>
                  <a:lnTo>
                    <a:pt x="24997" y="2290"/>
                  </a:lnTo>
                  <a:lnTo>
                    <a:pt x="24734" y="2092"/>
                  </a:lnTo>
                  <a:lnTo>
                    <a:pt x="24484" y="1895"/>
                  </a:lnTo>
                  <a:lnTo>
                    <a:pt x="24221" y="1711"/>
                  </a:lnTo>
                  <a:lnTo>
                    <a:pt x="23945" y="1540"/>
                  </a:lnTo>
                  <a:lnTo>
                    <a:pt x="23682" y="1369"/>
                  </a:lnTo>
                  <a:lnTo>
                    <a:pt x="23405" y="1211"/>
                  </a:lnTo>
                  <a:lnTo>
                    <a:pt x="23129" y="1066"/>
                  </a:lnTo>
                  <a:lnTo>
                    <a:pt x="22840" y="934"/>
                  </a:lnTo>
                  <a:lnTo>
                    <a:pt x="22550" y="816"/>
                  </a:lnTo>
                  <a:lnTo>
                    <a:pt x="22261" y="698"/>
                  </a:lnTo>
                  <a:lnTo>
                    <a:pt x="21958" y="592"/>
                  </a:lnTo>
                  <a:lnTo>
                    <a:pt x="21669" y="513"/>
                  </a:lnTo>
                  <a:lnTo>
                    <a:pt x="21669" y="513"/>
                  </a:lnTo>
                  <a:lnTo>
                    <a:pt x="21064" y="356"/>
                  </a:lnTo>
                  <a:lnTo>
                    <a:pt x="20472" y="224"/>
                  </a:lnTo>
                  <a:lnTo>
                    <a:pt x="19880" y="132"/>
                  </a:lnTo>
                  <a:lnTo>
                    <a:pt x="19301" y="53"/>
                  </a:lnTo>
                  <a:lnTo>
                    <a:pt x="18735" y="13"/>
                  </a:lnTo>
                  <a:lnTo>
                    <a:pt x="18169" y="0"/>
                  </a:lnTo>
                  <a:lnTo>
                    <a:pt x="17604" y="13"/>
                  </a:lnTo>
                  <a:lnTo>
                    <a:pt x="17051" y="53"/>
                  </a:lnTo>
                  <a:lnTo>
                    <a:pt x="16512" y="106"/>
                  </a:lnTo>
                  <a:lnTo>
                    <a:pt x="15972" y="198"/>
                  </a:lnTo>
                  <a:lnTo>
                    <a:pt x="15446" y="303"/>
                  </a:lnTo>
                  <a:lnTo>
                    <a:pt x="14933" y="448"/>
                  </a:lnTo>
                  <a:lnTo>
                    <a:pt x="14420" y="606"/>
                  </a:lnTo>
                  <a:lnTo>
                    <a:pt x="13920" y="777"/>
                  </a:lnTo>
                  <a:lnTo>
                    <a:pt x="13420" y="987"/>
                  </a:lnTo>
                  <a:lnTo>
                    <a:pt x="12933" y="1211"/>
                  </a:lnTo>
                  <a:lnTo>
                    <a:pt x="12446" y="1448"/>
                  </a:lnTo>
                  <a:lnTo>
                    <a:pt x="11986" y="1711"/>
                  </a:lnTo>
                  <a:lnTo>
                    <a:pt x="11512" y="2000"/>
                  </a:lnTo>
                  <a:lnTo>
                    <a:pt x="11065" y="2303"/>
                  </a:lnTo>
                  <a:lnTo>
                    <a:pt x="10618" y="2618"/>
                  </a:lnTo>
                  <a:lnTo>
                    <a:pt x="10184" y="2960"/>
                  </a:lnTo>
                  <a:lnTo>
                    <a:pt x="9749" y="3316"/>
                  </a:lnTo>
                  <a:lnTo>
                    <a:pt x="9328" y="3697"/>
                  </a:lnTo>
                  <a:lnTo>
                    <a:pt x="8907" y="4079"/>
                  </a:lnTo>
                  <a:lnTo>
                    <a:pt x="8513" y="4487"/>
                  </a:lnTo>
                  <a:lnTo>
                    <a:pt x="8118" y="4908"/>
                  </a:lnTo>
                  <a:lnTo>
                    <a:pt x="7723" y="5355"/>
                  </a:lnTo>
                  <a:lnTo>
                    <a:pt x="7355" y="5802"/>
                  </a:lnTo>
                  <a:lnTo>
                    <a:pt x="6973" y="6263"/>
                  </a:lnTo>
                  <a:lnTo>
                    <a:pt x="6618" y="6736"/>
                  </a:lnTo>
                  <a:lnTo>
                    <a:pt x="6263" y="7236"/>
                  </a:lnTo>
                  <a:lnTo>
                    <a:pt x="5921" y="7736"/>
                  </a:lnTo>
                  <a:lnTo>
                    <a:pt x="5592" y="8249"/>
                  </a:lnTo>
                  <a:lnTo>
                    <a:pt x="5276" y="8775"/>
                  </a:lnTo>
                  <a:lnTo>
                    <a:pt x="4961" y="9302"/>
                  </a:lnTo>
                  <a:lnTo>
                    <a:pt x="4658" y="9854"/>
                  </a:lnTo>
                  <a:lnTo>
                    <a:pt x="4355" y="10407"/>
                  </a:lnTo>
                  <a:lnTo>
                    <a:pt x="4066" y="10973"/>
                  </a:lnTo>
                  <a:lnTo>
                    <a:pt x="3790" y="11538"/>
                  </a:lnTo>
                  <a:lnTo>
                    <a:pt x="3527" y="12117"/>
                  </a:lnTo>
                  <a:lnTo>
                    <a:pt x="3277" y="12696"/>
                  </a:lnTo>
                  <a:lnTo>
                    <a:pt x="3027" y="13288"/>
                  </a:lnTo>
                  <a:lnTo>
                    <a:pt x="2790" y="13893"/>
                  </a:lnTo>
                  <a:lnTo>
                    <a:pt x="2566" y="14485"/>
                  </a:lnTo>
                  <a:lnTo>
                    <a:pt x="2343" y="15104"/>
                  </a:lnTo>
                  <a:lnTo>
                    <a:pt x="2132" y="15709"/>
                  </a:lnTo>
                  <a:lnTo>
                    <a:pt x="1935" y="16327"/>
                  </a:lnTo>
                  <a:lnTo>
                    <a:pt x="1751" y="16945"/>
                  </a:lnTo>
                  <a:lnTo>
                    <a:pt x="1580" y="17564"/>
                  </a:lnTo>
                  <a:lnTo>
                    <a:pt x="1408" y="18182"/>
                  </a:lnTo>
                  <a:lnTo>
                    <a:pt x="1251" y="18814"/>
                  </a:lnTo>
                  <a:lnTo>
                    <a:pt x="1106" y="19432"/>
                  </a:lnTo>
                  <a:lnTo>
                    <a:pt x="974" y="20063"/>
                  </a:lnTo>
                  <a:lnTo>
                    <a:pt x="843" y="20695"/>
                  </a:lnTo>
                  <a:lnTo>
                    <a:pt x="738" y="21313"/>
                  </a:lnTo>
                  <a:lnTo>
                    <a:pt x="632" y="21932"/>
                  </a:lnTo>
                  <a:lnTo>
                    <a:pt x="540" y="22563"/>
                  </a:lnTo>
                  <a:lnTo>
                    <a:pt x="448" y="23181"/>
                  </a:lnTo>
                  <a:lnTo>
                    <a:pt x="382" y="23800"/>
                  </a:lnTo>
                  <a:lnTo>
                    <a:pt x="317" y="24405"/>
                  </a:lnTo>
                  <a:lnTo>
                    <a:pt x="277" y="25010"/>
                  </a:lnTo>
                  <a:lnTo>
                    <a:pt x="238" y="25615"/>
                  </a:lnTo>
                  <a:lnTo>
                    <a:pt x="211" y="26220"/>
                  </a:lnTo>
                  <a:lnTo>
                    <a:pt x="211" y="26220"/>
                  </a:lnTo>
                  <a:lnTo>
                    <a:pt x="119" y="28694"/>
                  </a:lnTo>
                  <a:lnTo>
                    <a:pt x="67" y="30878"/>
                  </a:lnTo>
                  <a:lnTo>
                    <a:pt x="27" y="32759"/>
                  </a:lnTo>
                  <a:lnTo>
                    <a:pt x="1" y="34377"/>
                  </a:lnTo>
                  <a:lnTo>
                    <a:pt x="1" y="34377"/>
                  </a:lnTo>
                  <a:lnTo>
                    <a:pt x="382" y="34627"/>
                  </a:lnTo>
                  <a:lnTo>
                    <a:pt x="830" y="34903"/>
                  </a:lnTo>
                  <a:lnTo>
                    <a:pt x="1435" y="35272"/>
                  </a:lnTo>
                  <a:lnTo>
                    <a:pt x="2198" y="35719"/>
                  </a:lnTo>
                  <a:lnTo>
                    <a:pt x="3106" y="36206"/>
                  </a:lnTo>
                  <a:lnTo>
                    <a:pt x="3619" y="36469"/>
                  </a:lnTo>
                  <a:lnTo>
                    <a:pt x="4145" y="36745"/>
                  </a:lnTo>
                  <a:lnTo>
                    <a:pt x="4711" y="37022"/>
                  </a:lnTo>
                  <a:lnTo>
                    <a:pt x="5316" y="37298"/>
                  </a:lnTo>
                  <a:lnTo>
                    <a:pt x="5934" y="37574"/>
                  </a:lnTo>
                  <a:lnTo>
                    <a:pt x="6592" y="37864"/>
                  </a:lnTo>
                  <a:lnTo>
                    <a:pt x="7263" y="38140"/>
                  </a:lnTo>
                  <a:lnTo>
                    <a:pt x="7973" y="38416"/>
                  </a:lnTo>
                  <a:lnTo>
                    <a:pt x="8697" y="38679"/>
                  </a:lnTo>
                  <a:lnTo>
                    <a:pt x="9447" y="38942"/>
                  </a:lnTo>
                  <a:lnTo>
                    <a:pt x="10210" y="39192"/>
                  </a:lnTo>
                  <a:lnTo>
                    <a:pt x="10999" y="39429"/>
                  </a:lnTo>
                  <a:lnTo>
                    <a:pt x="11815" y="39653"/>
                  </a:lnTo>
                  <a:lnTo>
                    <a:pt x="12644" y="39863"/>
                  </a:lnTo>
                  <a:lnTo>
                    <a:pt x="13486" y="40061"/>
                  </a:lnTo>
                  <a:lnTo>
                    <a:pt x="14341" y="40232"/>
                  </a:lnTo>
                  <a:lnTo>
                    <a:pt x="15209" y="40376"/>
                  </a:lnTo>
                  <a:lnTo>
                    <a:pt x="16091" y="40508"/>
                  </a:lnTo>
                  <a:lnTo>
                    <a:pt x="16985" y="40600"/>
                  </a:lnTo>
                  <a:lnTo>
                    <a:pt x="17893" y="40679"/>
                  </a:lnTo>
                  <a:lnTo>
                    <a:pt x="17893" y="40679"/>
                  </a:lnTo>
                  <a:lnTo>
                    <a:pt x="18788" y="40732"/>
                  </a:lnTo>
                  <a:lnTo>
                    <a:pt x="19669" y="40771"/>
                  </a:lnTo>
                  <a:lnTo>
                    <a:pt x="20537" y="40797"/>
                  </a:lnTo>
                  <a:lnTo>
                    <a:pt x="21379" y="40824"/>
                  </a:lnTo>
                  <a:lnTo>
                    <a:pt x="22208" y="40824"/>
                  </a:lnTo>
                  <a:lnTo>
                    <a:pt x="23011" y="40824"/>
                  </a:lnTo>
                  <a:lnTo>
                    <a:pt x="23800" y="40810"/>
                  </a:lnTo>
                  <a:lnTo>
                    <a:pt x="24563" y="40797"/>
                  </a:lnTo>
                  <a:lnTo>
                    <a:pt x="25313" y="40771"/>
                  </a:lnTo>
                  <a:lnTo>
                    <a:pt x="26037" y="40732"/>
                  </a:lnTo>
                  <a:lnTo>
                    <a:pt x="26747" y="40692"/>
                  </a:lnTo>
                  <a:lnTo>
                    <a:pt x="27418" y="40639"/>
                  </a:lnTo>
                  <a:lnTo>
                    <a:pt x="28089" y="40587"/>
                  </a:lnTo>
                  <a:lnTo>
                    <a:pt x="28720" y="40521"/>
                  </a:lnTo>
                  <a:lnTo>
                    <a:pt x="29326" y="40455"/>
                  </a:lnTo>
                  <a:lnTo>
                    <a:pt x="29918" y="40376"/>
                  </a:lnTo>
                  <a:lnTo>
                    <a:pt x="31023" y="40218"/>
                  </a:lnTo>
                  <a:lnTo>
                    <a:pt x="32036" y="40047"/>
                  </a:lnTo>
                  <a:lnTo>
                    <a:pt x="32930" y="39850"/>
                  </a:lnTo>
                  <a:lnTo>
                    <a:pt x="33733" y="39666"/>
                  </a:lnTo>
                  <a:lnTo>
                    <a:pt x="34088" y="39561"/>
                  </a:lnTo>
                  <a:lnTo>
                    <a:pt x="34417" y="39469"/>
                  </a:lnTo>
                  <a:lnTo>
                    <a:pt x="34706" y="39363"/>
                  </a:lnTo>
                  <a:lnTo>
                    <a:pt x="34983" y="39271"/>
                  </a:lnTo>
                  <a:lnTo>
                    <a:pt x="35220" y="39166"/>
                  </a:lnTo>
                  <a:lnTo>
                    <a:pt x="35443" y="39074"/>
                  </a:lnTo>
                  <a:lnTo>
                    <a:pt x="35614" y="38982"/>
                  </a:lnTo>
                  <a:lnTo>
                    <a:pt x="35772" y="388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74;p33"/>
            <p:cNvSpPr/>
            <p:nvPr/>
          </p:nvSpPr>
          <p:spPr>
            <a:xfrm>
              <a:off x="4228584" y="3055633"/>
              <a:ext cx="606128" cy="313590"/>
            </a:xfrm>
            <a:custGeom>
              <a:avLst/>
              <a:gdLst/>
              <a:ahLst/>
              <a:cxnLst/>
              <a:rect l="l" t="t" r="r" b="b"/>
              <a:pathLst>
                <a:path w="14827" h="7671" extrusionOk="0">
                  <a:moveTo>
                    <a:pt x="7249" y="1"/>
                  </a:moveTo>
                  <a:lnTo>
                    <a:pt x="6789" y="14"/>
                  </a:lnTo>
                  <a:lnTo>
                    <a:pt x="6341" y="40"/>
                  </a:lnTo>
                  <a:lnTo>
                    <a:pt x="5868" y="80"/>
                  </a:lnTo>
                  <a:lnTo>
                    <a:pt x="5407" y="119"/>
                  </a:lnTo>
                  <a:lnTo>
                    <a:pt x="4920" y="185"/>
                  </a:lnTo>
                  <a:lnTo>
                    <a:pt x="4447" y="264"/>
                  </a:lnTo>
                  <a:lnTo>
                    <a:pt x="3960" y="356"/>
                  </a:lnTo>
                  <a:lnTo>
                    <a:pt x="3460" y="474"/>
                  </a:lnTo>
                  <a:lnTo>
                    <a:pt x="2973" y="606"/>
                  </a:lnTo>
                  <a:lnTo>
                    <a:pt x="2473" y="751"/>
                  </a:lnTo>
                  <a:lnTo>
                    <a:pt x="1960" y="908"/>
                  </a:lnTo>
                  <a:lnTo>
                    <a:pt x="1460" y="1093"/>
                  </a:lnTo>
                  <a:lnTo>
                    <a:pt x="947" y="1303"/>
                  </a:lnTo>
                  <a:lnTo>
                    <a:pt x="763" y="1395"/>
                  </a:lnTo>
                  <a:lnTo>
                    <a:pt x="605" y="1514"/>
                  </a:lnTo>
                  <a:lnTo>
                    <a:pt x="447" y="1632"/>
                  </a:lnTo>
                  <a:lnTo>
                    <a:pt x="329" y="1777"/>
                  </a:lnTo>
                  <a:lnTo>
                    <a:pt x="224" y="1935"/>
                  </a:lnTo>
                  <a:lnTo>
                    <a:pt x="132" y="2106"/>
                  </a:lnTo>
                  <a:lnTo>
                    <a:pt x="66" y="2290"/>
                  </a:lnTo>
                  <a:lnTo>
                    <a:pt x="26" y="2474"/>
                  </a:lnTo>
                  <a:lnTo>
                    <a:pt x="0" y="2658"/>
                  </a:lnTo>
                  <a:lnTo>
                    <a:pt x="13" y="2842"/>
                  </a:lnTo>
                  <a:lnTo>
                    <a:pt x="26" y="3040"/>
                  </a:lnTo>
                  <a:lnTo>
                    <a:pt x="79" y="3224"/>
                  </a:lnTo>
                  <a:lnTo>
                    <a:pt x="145" y="3395"/>
                  </a:lnTo>
                  <a:lnTo>
                    <a:pt x="237" y="3579"/>
                  </a:lnTo>
                  <a:lnTo>
                    <a:pt x="355" y="3737"/>
                  </a:lnTo>
                  <a:lnTo>
                    <a:pt x="500" y="3882"/>
                  </a:lnTo>
                  <a:lnTo>
                    <a:pt x="803" y="4158"/>
                  </a:lnTo>
                  <a:lnTo>
                    <a:pt x="1132" y="4434"/>
                  </a:lnTo>
                  <a:lnTo>
                    <a:pt x="1487" y="4724"/>
                  </a:lnTo>
                  <a:lnTo>
                    <a:pt x="1868" y="5013"/>
                  </a:lnTo>
                  <a:lnTo>
                    <a:pt x="2263" y="5303"/>
                  </a:lnTo>
                  <a:lnTo>
                    <a:pt x="2697" y="5579"/>
                  </a:lnTo>
                  <a:lnTo>
                    <a:pt x="3158" y="5868"/>
                  </a:lnTo>
                  <a:lnTo>
                    <a:pt x="3644" y="6131"/>
                  </a:lnTo>
                  <a:lnTo>
                    <a:pt x="4144" y="6395"/>
                  </a:lnTo>
                  <a:lnTo>
                    <a:pt x="4684" y="6631"/>
                  </a:lnTo>
                  <a:lnTo>
                    <a:pt x="5236" y="6855"/>
                  </a:lnTo>
                  <a:lnTo>
                    <a:pt x="5815" y="7066"/>
                  </a:lnTo>
                  <a:lnTo>
                    <a:pt x="6420" y="7250"/>
                  </a:lnTo>
                  <a:lnTo>
                    <a:pt x="6736" y="7329"/>
                  </a:lnTo>
                  <a:lnTo>
                    <a:pt x="7052" y="7394"/>
                  </a:lnTo>
                  <a:lnTo>
                    <a:pt x="7381" y="7460"/>
                  </a:lnTo>
                  <a:lnTo>
                    <a:pt x="7710" y="7526"/>
                  </a:lnTo>
                  <a:lnTo>
                    <a:pt x="8038" y="7579"/>
                  </a:lnTo>
                  <a:lnTo>
                    <a:pt x="8381" y="7618"/>
                  </a:lnTo>
                  <a:lnTo>
                    <a:pt x="8775" y="7658"/>
                  </a:lnTo>
                  <a:lnTo>
                    <a:pt x="9144" y="7671"/>
                  </a:lnTo>
                  <a:lnTo>
                    <a:pt x="9499" y="7658"/>
                  </a:lnTo>
                  <a:lnTo>
                    <a:pt x="9841" y="7631"/>
                  </a:lnTo>
                  <a:lnTo>
                    <a:pt x="10170" y="7592"/>
                  </a:lnTo>
                  <a:lnTo>
                    <a:pt x="10485" y="7539"/>
                  </a:lnTo>
                  <a:lnTo>
                    <a:pt x="10788" y="7460"/>
                  </a:lnTo>
                  <a:lnTo>
                    <a:pt x="11078" y="7368"/>
                  </a:lnTo>
                  <a:lnTo>
                    <a:pt x="11354" y="7263"/>
                  </a:lnTo>
                  <a:lnTo>
                    <a:pt x="11617" y="7144"/>
                  </a:lnTo>
                  <a:lnTo>
                    <a:pt x="11867" y="7013"/>
                  </a:lnTo>
                  <a:lnTo>
                    <a:pt x="12104" y="6881"/>
                  </a:lnTo>
                  <a:lnTo>
                    <a:pt x="12327" y="6723"/>
                  </a:lnTo>
                  <a:lnTo>
                    <a:pt x="12538" y="6566"/>
                  </a:lnTo>
                  <a:lnTo>
                    <a:pt x="12748" y="6395"/>
                  </a:lnTo>
                  <a:lnTo>
                    <a:pt x="12946" y="6210"/>
                  </a:lnTo>
                  <a:lnTo>
                    <a:pt x="13117" y="6026"/>
                  </a:lnTo>
                  <a:lnTo>
                    <a:pt x="13288" y="5842"/>
                  </a:lnTo>
                  <a:lnTo>
                    <a:pt x="13459" y="5645"/>
                  </a:lnTo>
                  <a:lnTo>
                    <a:pt x="13603" y="5447"/>
                  </a:lnTo>
                  <a:lnTo>
                    <a:pt x="13748" y="5237"/>
                  </a:lnTo>
                  <a:lnTo>
                    <a:pt x="13880" y="5026"/>
                  </a:lnTo>
                  <a:lnTo>
                    <a:pt x="13998" y="4829"/>
                  </a:lnTo>
                  <a:lnTo>
                    <a:pt x="14117" y="4619"/>
                  </a:lnTo>
                  <a:lnTo>
                    <a:pt x="14327" y="4198"/>
                  </a:lnTo>
                  <a:lnTo>
                    <a:pt x="14498" y="3790"/>
                  </a:lnTo>
                  <a:lnTo>
                    <a:pt x="14643" y="3395"/>
                  </a:lnTo>
                  <a:lnTo>
                    <a:pt x="14761" y="3013"/>
                  </a:lnTo>
                  <a:lnTo>
                    <a:pt x="14801" y="2869"/>
                  </a:lnTo>
                  <a:lnTo>
                    <a:pt x="14827" y="2711"/>
                  </a:lnTo>
                  <a:lnTo>
                    <a:pt x="14827" y="2566"/>
                  </a:lnTo>
                  <a:lnTo>
                    <a:pt x="14827" y="2421"/>
                  </a:lnTo>
                  <a:lnTo>
                    <a:pt x="14801" y="2277"/>
                  </a:lnTo>
                  <a:lnTo>
                    <a:pt x="14774" y="2132"/>
                  </a:lnTo>
                  <a:lnTo>
                    <a:pt x="14722" y="1987"/>
                  </a:lnTo>
                  <a:lnTo>
                    <a:pt x="14669" y="1856"/>
                  </a:lnTo>
                  <a:lnTo>
                    <a:pt x="14603" y="1724"/>
                  </a:lnTo>
                  <a:lnTo>
                    <a:pt x="14511" y="1606"/>
                  </a:lnTo>
                  <a:lnTo>
                    <a:pt x="14419" y="1501"/>
                  </a:lnTo>
                  <a:lnTo>
                    <a:pt x="14314" y="1395"/>
                  </a:lnTo>
                  <a:lnTo>
                    <a:pt x="14209" y="1303"/>
                  </a:lnTo>
                  <a:lnTo>
                    <a:pt x="14077" y="1211"/>
                  </a:lnTo>
                  <a:lnTo>
                    <a:pt x="13946" y="1145"/>
                  </a:lnTo>
                  <a:lnTo>
                    <a:pt x="13801" y="1080"/>
                  </a:lnTo>
                  <a:lnTo>
                    <a:pt x="13340" y="935"/>
                  </a:lnTo>
                  <a:lnTo>
                    <a:pt x="12814" y="764"/>
                  </a:lnTo>
                  <a:lnTo>
                    <a:pt x="12222" y="606"/>
                  </a:lnTo>
                  <a:lnTo>
                    <a:pt x="11591" y="461"/>
                  </a:lnTo>
                  <a:lnTo>
                    <a:pt x="10893" y="316"/>
                  </a:lnTo>
                  <a:lnTo>
                    <a:pt x="10157" y="198"/>
                  </a:lnTo>
                  <a:lnTo>
                    <a:pt x="9762" y="145"/>
                  </a:lnTo>
                  <a:lnTo>
                    <a:pt x="9367" y="93"/>
                  </a:lnTo>
                  <a:lnTo>
                    <a:pt x="8959" y="66"/>
                  </a:lnTo>
                  <a:lnTo>
                    <a:pt x="8552" y="27"/>
                  </a:lnTo>
                  <a:lnTo>
                    <a:pt x="8117" y="14"/>
                  </a:lnTo>
                  <a:lnTo>
                    <a:pt x="7683" y="1"/>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75;p33"/>
            <p:cNvSpPr/>
            <p:nvPr/>
          </p:nvSpPr>
          <p:spPr>
            <a:xfrm>
              <a:off x="4273757" y="3069614"/>
              <a:ext cx="508261" cy="262490"/>
            </a:xfrm>
            <a:custGeom>
              <a:avLst/>
              <a:gdLst/>
              <a:ahLst/>
              <a:cxnLst/>
              <a:rect l="l" t="t" r="r" b="b"/>
              <a:pathLst>
                <a:path w="12433" h="6421" extrusionOk="0">
                  <a:moveTo>
                    <a:pt x="6065" y="1"/>
                  </a:moveTo>
                  <a:lnTo>
                    <a:pt x="5697" y="14"/>
                  </a:lnTo>
                  <a:lnTo>
                    <a:pt x="5302" y="27"/>
                  </a:lnTo>
                  <a:lnTo>
                    <a:pt x="4921" y="67"/>
                  </a:lnTo>
                  <a:lnTo>
                    <a:pt x="4526" y="106"/>
                  </a:lnTo>
                  <a:lnTo>
                    <a:pt x="4131" y="159"/>
                  </a:lnTo>
                  <a:lnTo>
                    <a:pt x="3723" y="224"/>
                  </a:lnTo>
                  <a:lnTo>
                    <a:pt x="3316" y="303"/>
                  </a:lnTo>
                  <a:lnTo>
                    <a:pt x="2895" y="395"/>
                  </a:lnTo>
                  <a:lnTo>
                    <a:pt x="2487" y="501"/>
                  </a:lnTo>
                  <a:lnTo>
                    <a:pt x="2066" y="619"/>
                  </a:lnTo>
                  <a:lnTo>
                    <a:pt x="1645" y="764"/>
                  </a:lnTo>
                  <a:lnTo>
                    <a:pt x="1224" y="922"/>
                  </a:lnTo>
                  <a:lnTo>
                    <a:pt x="803" y="1093"/>
                  </a:lnTo>
                  <a:lnTo>
                    <a:pt x="645" y="1172"/>
                  </a:lnTo>
                  <a:lnTo>
                    <a:pt x="500" y="1264"/>
                  </a:lnTo>
                  <a:lnTo>
                    <a:pt x="382" y="1369"/>
                  </a:lnTo>
                  <a:lnTo>
                    <a:pt x="277" y="1487"/>
                  </a:lnTo>
                  <a:lnTo>
                    <a:pt x="184" y="1619"/>
                  </a:lnTo>
                  <a:lnTo>
                    <a:pt x="105" y="1764"/>
                  </a:lnTo>
                  <a:lnTo>
                    <a:pt x="53" y="1908"/>
                  </a:lnTo>
                  <a:lnTo>
                    <a:pt x="13" y="2066"/>
                  </a:lnTo>
                  <a:lnTo>
                    <a:pt x="0" y="2224"/>
                  </a:lnTo>
                  <a:lnTo>
                    <a:pt x="0" y="2382"/>
                  </a:lnTo>
                  <a:lnTo>
                    <a:pt x="27" y="2540"/>
                  </a:lnTo>
                  <a:lnTo>
                    <a:pt x="66" y="2698"/>
                  </a:lnTo>
                  <a:lnTo>
                    <a:pt x="119" y="2842"/>
                  </a:lnTo>
                  <a:lnTo>
                    <a:pt x="198" y="2987"/>
                  </a:lnTo>
                  <a:lnTo>
                    <a:pt x="303" y="3132"/>
                  </a:lnTo>
                  <a:lnTo>
                    <a:pt x="421" y="3250"/>
                  </a:lnTo>
                  <a:lnTo>
                    <a:pt x="671" y="3487"/>
                  </a:lnTo>
                  <a:lnTo>
                    <a:pt x="947" y="3724"/>
                  </a:lnTo>
                  <a:lnTo>
                    <a:pt x="1237" y="3961"/>
                  </a:lnTo>
                  <a:lnTo>
                    <a:pt x="1553" y="4198"/>
                  </a:lnTo>
                  <a:lnTo>
                    <a:pt x="1895" y="4434"/>
                  </a:lnTo>
                  <a:lnTo>
                    <a:pt x="2263" y="4684"/>
                  </a:lnTo>
                  <a:lnTo>
                    <a:pt x="2645" y="4908"/>
                  </a:lnTo>
                  <a:lnTo>
                    <a:pt x="3052" y="5132"/>
                  </a:lnTo>
                  <a:lnTo>
                    <a:pt x="3473" y="5355"/>
                  </a:lnTo>
                  <a:lnTo>
                    <a:pt x="3921" y="5553"/>
                  </a:lnTo>
                  <a:lnTo>
                    <a:pt x="4381" y="5750"/>
                  </a:lnTo>
                  <a:lnTo>
                    <a:pt x="4868" y="5921"/>
                  </a:lnTo>
                  <a:lnTo>
                    <a:pt x="5381" y="6066"/>
                  </a:lnTo>
                  <a:lnTo>
                    <a:pt x="5907" y="6197"/>
                  </a:lnTo>
                  <a:lnTo>
                    <a:pt x="6460" y="6303"/>
                  </a:lnTo>
                  <a:lnTo>
                    <a:pt x="7026" y="6381"/>
                  </a:lnTo>
                  <a:lnTo>
                    <a:pt x="7341" y="6408"/>
                  </a:lnTo>
                  <a:lnTo>
                    <a:pt x="7657" y="6421"/>
                  </a:lnTo>
                  <a:lnTo>
                    <a:pt x="7960" y="6421"/>
                  </a:lnTo>
                  <a:lnTo>
                    <a:pt x="8249" y="6395"/>
                  </a:lnTo>
                  <a:lnTo>
                    <a:pt x="8525" y="6355"/>
                  </a:lnTo>
                  <a:lnTo>
                    <a:pt x="8788" y="6316"/>
                  </a:lnTo>
                  <a:lnTo>
                    <a:pt x="9038" y="6250"/>
                  </a:lnTo>
                  <a:lnTo>
                    <a:pt x="9275" y="6171"/>
                  </a:lnTo>
                  <a:lnTo>
                    <a:pt x="9512" y="6092"/>
                  </a:lnTo>
                  <a:lnTo>
                    <a:pt x="9736" y="5987"/>
                  </a:lnTo>
                  <a:lnTo>
                    <a:pt x="9946" y="5882"/>
                  </a:lnTo>
                  <a:lnTo>
                    <a:pt x="10144" y="5763"/>
                  </a:lnTo>
                  <a:lnTo>
                    <a:pt x="10328" y="5632"/>
                  </a:lnTo>
                  <a:lnTo>
                    <a:pt x="10512" y="5500"/>
                  </a:lnTo>
                  <a:lnTo>
                    <a:pt x="10683" y="5355"/>
                  </a:lnTo>
                  <a:lnTo>
                    <a:pt x="10841" y="5211"/>
                  </a:lnTo>
                  <a:lnTo>
                    <a:pt x="10999" y="5053"/>
                  </a:lnTo>
                  <a:lnTo>
                    <a:pt x="11130" y="4895"/>
                  </a:lnTo>
                  <a:lnTo>
                    <a:pt x="11275" y="4724"/>
                  </a:lnTo>
                  <a:lnTo>
                    <a:pt x="11393" y="4553"/>
                  </a:lnTo>
                  <a:lnTo>
                    <a:pt x="11630" y="4211"/>
                  </a:lnTo>
                  <a:lnTo>
                    <a:pt x="11828" y="3869"/>
                  </a:lnTo>
                  <a:lnTo>
                    <a:pt x="11999" y="3513"/>
                  </a:lnTo>
                  <a:lnTo>
                    <a:pt x="12143" y="3171"/>
                  </a:lnTo>
                  <a:lnTo>
                    <a:pt x="12275" y="2842"/>
                  </a:lnTo>
                  <a:lnTo>
                    <a:pt x="12367" y="2527"/>
                  </a:lnTo>
                  <a:lnTo>
                    <a:pt x="12406" y="2395"/>
                  </a:lnTo>
                  <a:lnTo>
                    <a:pt x="12420" y="2277"/>
                  </a:lnTo>
                  <a:lnTo>
                    <a:pt x="12433" y="2145"/>
                  </a:lnTo>
                  <a:lnTo>
                    <a:pt x="12420" y="2027"/>
                  </a:lnTo>
                  <a:lnTo>
                    <a:pt x="12406" y="1895"/>
                  </a:lnTo>
                  <a:lnTo>
                    <a:pt x="12380" y="1777"/>
                  </a:lnTo>
                  <a:lnTo>
                    <a:pt x="12341" y="1658"/>
                  </a:lnTo>
                  <a:lnTo>
                    <a:pt x="12288" y="1553"/>
                  </a:lnTo>
                  <a:lnTo>
                    <a:pt x="12235" y="1448"/>
                  </a:lnTo>
                  <a:lnTo>
                    <a:pt x="12156" y="1343"/>
                  </a:lnTo>
                  <a:lnTo>
                    <a:pt x="12077" y="1251"/>
                  </a:lnTo>
                  <a:lnTo>
                    <a:pt x="11999" y="1159"/>
                  </a:lnTo>
                  <a:lnTo>
                    <a:pt x="11893" y="1093"/>
                  </a:lnTo>
                  <a:lnTo>
                    <a:pt x="11801" y="1014"/>
                  </a:lnTo>
                  <a:lnTo>
                    <a:pt x="11683" y="961"/>
                  </a:lnTo>
                  <a:lnTo>
                    <a:pt x="11564" y="909"/>
                  </a:lnTo>
                  <a:lnTo>
                    <a:pt x="11170" y="777"/>
                  </a:lnTo>
                  <a:lnTo>
                    <a:pt x="10736" y="645"/>
                  </a:lnTo>
                  <a:lnTo>
                    <a:pt x="10249" y="514"/>
                  </a:lnTo>
                  <a:lnTo>
                    <a:pt x="9709" y="382"/>
                  </a:lnTo>
                  <a:lnTo>
                    <a:pt x="9131" y="264"/>
                  </a:lnTo>
                  <a:lnTo>
                    <a:pt x="8512" y="159"/>
                  </a:lnTo>
                  <a:lnTo>
                    <a:pt x="7854" y="80"/>
                  </a:lnTo>
                  <a:lnTo>
                    <a:pt x="7157" y="27"/>
                  </a:lnTo>
                  <a:lnTo>
                    <a:pt x="6802" y="14"/>
                  </a:lnTo>
                  <a:lnTo>
                    <a:pt x="643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76;p33"/>
            <p:cNvSpPr/>
            <p:nvPr/>
          </p:nvSpPr>
          <p:spPr>
            <a:xfrm>
              <a:off x="4190934" y="2224173"/>
              <a:ext cx="715850" cy="969183"/>
            </a:xfrm>
            <a:custGeom>
              <a:avLst/>
              <a:gdLst/>
              <a:ahLst/>
              <a:cxnLst/>
              <a:rect l="l" t="t" r="r" b="b"/>
              <a:pathLst>
                <a:path w="17511" h="23708" extrusionOk="0">
                  <a:moveTo>
                    <a:pt x="9144" y="0"/>
                  </a:moveTo>
                  <a:lnTo>
                    <a:pt x="8815" y="14"/>
                  </a:lnTo>
                  <a:lnTo>
                    <a:pt x="8486" y="40"/>
                  </a:lnTo>
                  <a:lnTo>
                    <a:pt x="8157" y="79"/>
                  </a:lnTo>
                  <a:lnTo>
                    <a:pt x="7841" y="132"/>
                  </a:lnTo>
                  <a:lnTo>
                    <a:pt x="7539" y="198"/>
                  </a:lnTo>
                  <a:lnTo>
                    <a:pt x="7236" y="290"/>
                  </a:lnTo>
                  <a:lnTo>
                    <a:pt x="6947" y="382"/>
                  </a:lnTo>
                  <a:lnTo>
                    <a:pt x="6670" y="500"/>
                  </a:lnTo>
                  <a:lnTo>
                    <a:pt x="6394" y="619"/>
                  </a:lnTo>
                  <a:lnTo>
                    <a:pt x="6262" y="698"/>
                  </a:lnTo>
                  <a:lnTo>
                    <a:pt x="6144" y="763"/>
                  </a:lnTo>
                  <a:lnTo>
                    <a:pt x="5907" y="948"/>
                  </a:lnTo>
                  <a:lnTo>
                    <a:pt x="5684" y="1132"/>
                  </a:lnTo>
                  <a:lnTo>
                    <a:pt x="5473" y="1355"/>
                  </a:lnTo>
                  <a:lnTo>
                    <a:pt x="5276" y="1592"/>
                  </a:lnTo>
                  <a:lnTo>
                    <a:pt x="5105" y="1855"/>
                  </a:lnTo>
                  <a:lnTo>
                    <a:pt x="4934" y="2132"/>
                  </a:lnTo>
                  <a:lnTo>
                    <a:pt x="4776" y="2421"/>
                  </a:lnTo>
                  <a:lnTo>
                    <a:pt x="4631" y="2711"/>
                  </a:lnTo>
                  <a:lnTo>
                    <a:pt x="4513" y="3026"/>
                  </a:lnTo>
                  <a:lnTo>
                    <a:pt x="4394" y="3342"/>
                  </a:lnTo>
                  <a:lnTo>
                    <a:pt x="4276" y="3671"/>
                  </a:lnTo>
                  <a:lnTo>
                    <a:pt x="4184" y="4000"/>
                  </a:lnTo>
                  <a:lnTo>
                    <a:pt x="4092" y="4329"/>
                  </a:lnTo>
                  <a:lnTo>
                    <a:pt x="4013" y="4671"/>
                  </a:lnTo>
                  <a:lnTo>
                    <a:pt x="3947" y="5000"/>
                  </a:lnTo>
                  <a:lnTo>
                    <a:pt x="3829" y="5644"/>
                  </a:lnTo>
                  <a:lnTo>
                    <a:pt x="3750" y="6250"/>
                  </a:lnTo>
                  <a:lnTo>
                    <a:pt x="3684" y="6815"/>
                  </a:lnTo>
                  <a:lnTo>
                    <a:pt x="3644" y="7315"/>
                  </a:lnTo>
                  <a:lnTo>
                    <a:pt x="3618" y="7723"/>
                  </a:lnTo>
                  <a:lnTo>
                    <a:pt x="3605" y="8039"/>
                  </a:lnTo>
                  <a:lnTo>
                    <a:pt x="3605" y="8315"/>
                  </a:lnTo>
                  <a:lnTo>
                    <a:pt x="3565" y="8236"/>
                  </a:lnTo>
                  <a:lnTo>
                    <a:pt x="3460" y="8052"/>
                  </a:lnTo>
                  <a:lnTo>
                    <a:pt x="3381" y="7920"/>
                  </a:lnTo>
                  <a:lnTo>
                    <a:pt x="3289" y="7789"/>
                  </a:lnTo>
                  <a:lnTo>
                    <a:pt x="3184" y="7644"/>
                  </a:lnTo>
                  <a:lnTo>
                    <a:pt x="3052" y="7486"/>
                  </a:lnTo>
                  <a:lnTo>
                    <a:pt x="2921" y="7342"/>
                  </a:lnTo>
                  <a:lnTo>
                    <a:pt x="2763" y="7210"/>
                  </a:lnTo>
                  <a:lnTo>
                    <a:pt x="2592" y="7092"/>
                  </a:lnTo>
                  <a:lnTo>
                    <a:pt x="2395" y="6999"/>
                  </a:lnTo>
                  <a:lnTo>
                    <a:pt x="2303" y="6960"/>
                  </a:lnTo>
                  <a:lnTo>
                    <a:pt x="2197" y="6921"/>
                  </a:lnTo>
                  <a:lnTo>
                    <a:pt x="2092" y="6894"/>
                  </a:lnTo>
                  <a:lnTo>
                    <a:pt x="1987" y="6881"/>
                  </a:lnTo>
                  <a:lnTo>
                    <a:pt x="1868" y="6868"/>
                  </a:lnTo>
                  <a:lnTo>
                    <a:pt x="1750" y="6881"/>
                  </a:lnTo>
                  <a:lnTo>
                    <a:pt x="1632" y="6894"/>
                  </a:lnTo>
                  <a:lnTo>
                    <a:pt x="1500" y="6921"/>
                  </a:lnTo>
                  <a:lnTo>
                    <a:pt x="1250" y="6986"/>
                  </a:lnTo>
                  <a:lnTo>
                    <a:pt x="1026" y="7065"/>
                  </a:lnTo>
                  <a:lnTo>
                    <a:pt x="842" y="7157"/>
                  </a:lnTo>
                  <a:lnTo>
                    <a:pt x="671" y="7249"/>
                  </a:lnTo>
                  <a:lnTo>
                    <a:pt x="513" y="7355"/>
                  </a:lnTo>
                  <a:lnTo>
                    <a:pt x="395" y="7460"/>
                  </a:lnTo>
                  <a:lnTo>
                    <a:pt x="290" y="7578"/>
                  </a:lnTo>
                  <a:lnTo>
                    <a:pt x="198" y="7710"/>
                  </a:lnTo>
                  <a:lnTo>
                    <a:pt x="132" y="7841"/>
                  </a:lnTo>
                  <a:lnTo>
                    <a:pt x="79" y="7986"/>
                  </a:lnTo>
                  <a:lnTo>
                    <a:pt x="40" y="8131"/>
                  </a:lnTo>
                  <a:lnTo>
                    <a:pt x="13" y="8289"/>
                  </a:lnTo>
                  <a:lnTo>
                    <a:pt x="0" y="8460"/>
                  </a:lnTo>
                  <a:lnTo>
                    <a:pt x="0" y="8644"/>
                  </a:lnTo>
                  <a:lnTo>
                    <a:pt x="13" y="9012"/>
                  </a:lnTo>
                  <a:lnTo>
                    <a:pt x="53" y="9420"/>
                  </a:lnTo>
                  <a:lnTo>
                    <a:pt x="119" y="9867"/>
                  </a:lnTo>
                  <a:lnTo>
                    <a:pt x="171" y="10341"/>
                  </a:lnTo>
                  <a:lnTo>
                    <a:pt x="224" y="10854"/>
                  </a:lnTo>
                  <a:lnTo>
                    <a:pt x="250" y="11394"/>
                  </a:lnTo>
                  <a:lnTo>
                    <a:pt x="250" y="11670"/>
                  </a:lnTo>
                  <a:lnTo>
                    <a:pt x="250" y="11972"/>
                  </a:lnTo>
                  <a:lnTo>
                    <a:pt x="237" y="12262"/>
                  </a:lnTo>
                  <a:lnTo>
                    <a:pt x="198" y="12578"/>
                  </a:lnTo>
                  <a:lnTo>
                    <a:pt x="158" y="12893"/>
                  </a:lnTo>
                  <a:lnTo>
                    <a:pt x="105" y="13209"/>
                  </a:lnTo>
                  <a:lnTo>
                    <a:pt x="53" y="13525"/>
                  </a:lnTo>
                  <a:lnTo>
                    <a:pt x="27" y="13801"/>
                  </a:lnTo>
                  <a:lnTo>
                    <a:pt x="27" y="14051"/>
                  </a:lnTo>
                  <a:lnTo>
                    <a:pt x="53" y="14275"/>
                  </a:lnTo>
                  <a:lnTo>
                    <a:pt x="92" y="14472"/>
                  </a:lnTo>
                  <a:lnTo>
                    <a:pt x="171" y="14643"/>
                  </a:lnTo>
                  <a:lnTo>
                    <a:pt x="250" y="14788"/>
                  </a:lnTo>
                  <a:lnTo>
                    <a:pt x="355" y="14906"/>
                  </a:lnTo>
                  <a:lnTo>
                    <a:pt x="474" y="15012"/>
                  </a:lnTo>
                  <a:lnTo>
                    <a:pt x="605" y="15090"/>
                  </a:lnTo>
                  <a:lnTo>
                    <a:pt x="750" y="15143"/>
                  </a:lnTo>
                  <a:lnTo>
                    <a:pt x="895" y="15196"/>
                  </a:lnTo>
                  <a:lnTo>
                    <a:pt x="1066" y="15222"/>
                  </a:lnTo>
                  <a:lnTo>
                    <a:pt x="1237" y="15235"/>
                  </a:lnTo>
                  <a:lnTo>
                    <a:pt x="1408" y="15235"/>
                  </a:lnTo>
                  <a:lnTo>
                    <a:pt x="1592" y="15222"/>
                  </a:lnTo>
                  <a:lnTo>
                    <a:pt x="1763" y="15196"/>
                  </a:lnTo>
                  <a:lnTo>
                    <a:pt x="1947" y="15169"/>
                  </a:lnTo>
                  <a:lnTo>
                    <a:pt x="2303" y="15090"/>
                  </a:lnTo>
                  <a:lnTo>
                    <a:pt x="2645" y="14985"/>
                  </a:lnTo>
                  <a:lnTo>
                    <a:pt x="2960" y="14880"/>
                  </a:lnTo>
                  <a:lnTo>
                    <a:pt x="3210" y="14775"/>
                  </a:lnTo>
                  <a:lnTo>
                    <a:pt x="3421" y="14696"/>
                  </a:lnTo>
                  <a:lnTo>
                    <a:pt x="3605" y="14617"/>
                  </a:lnTo>
                  <a:lnTo>
                    <a:pt x="4302" y="23708"/>
                  </a:lnTo>
                  <a:lnTo>
                    <a:pt x="11854" y="23708"/>
                  </a:lnTo>
                  <a:lnTo>
                    <a:pt x="11841" y="22853"/>
                  </a:lnTo>
                  <a:lnTo>
                    <a:pt x="11841" y="21997"/>
                  </a:lnTo>
                  <a:lnTo>
                    <a:pt x="11841" y="20998"/>
                  </a:lnTo>
                  <a:lnTo>
                    <a:pt x="11854" y="20011"/>
                  </a:lnTo>
                  <a:lnTo>
                    <a:pt x="11893" y="19129"/>
                  </a:lnTo>
                  <a:lnTo>
                    <a:pt x="11920" y="18787"/>
                  </a:lnTo>
                  <a:lnTo>
                    <a:pt x="11946" y="18524"/>
                  </a:lnTo>
                  <a:lnTo>
                    <a:pt x="11985" y="18340"/>
                  </a:lnTo>
                  <a:lnTo>
                    <a:pt x="12012" y="18301"/>
                  </a:lnTo>
                  <a:lnTo>
                    <a:pt x="12025" y="18274"/>
                  </a:lnTo>
                  <a:lnTo>
                    <a:pt x="12406" y="18235"/>
                  </a:lnTo>
                  <a:lnTo>
                    <a:pt x="12762" y="18195"/>
                  </a:lnTo>
                  <a:lnTo>
                    <a:pt x="13090" y="18143"/>
                  </a:lnTo>
                  <a:lnTo>
                    <a:pt x="13406" y="18090"/>
                  </a:lnTo>
                  <a:lnTo>
                    <a:pt x="13682" y="18024"/>
                  </a:lnTo>
                  <a:lnTo>
                    <a:pt x="13959" y="17958"/>
                  </a:lnTo>
                  <a:lnTo>
                    <a:pt x="14432" y="17827"/>
                  </a:lnTo>
                  <a:lnTo>
                    <a:pt x="14814" y="17695"/>
                  </a:lnTo>
                  <a:lnTo>
                    <a:pt x="15116" y="17577"/>
                  </a:lnTo>
                  <a:lnTo>
                    <a:pt x="15340" y="17472"/>
                  </a:lnTo>
                  <a:lnTo>
                    <a:pt x="15485" y="17406"/>
                  </a:lnTo>
                  <a:lnTo>
                    <a:pt x="15695" y="17301"/>
                  </a:lnTo>
                  <a:lnTo>
                    <a:pt x="15893" y="17156"/>
                  </a:lnTo>
                  <a:lnTo>
                    <a:pt x="16077" y="16998"/>
                  </a:lnTo>
                  <a:lnTo>
                    <a:pt x="16261" y="16814"/>
                  </a:lnTo>
                  <a:lnTo>
                    <a:pt x="16419" y="16617"/>
                  </a:lnTo>
                  <a:lnTo>
                    <a:pt x="16577" y="16393"/>
                  </a:lnTo>
                  <a:lnTo>
                    <a:pt x="16722" y="16143"/>
                  </a:lnTo>
                  <a:lnTo>
                    <a:pt x="16853" y="15880"/>
                  </a:lnTo>
                  <a:lnTo>
                    <a:pt x="16971" y="15604"/>
                  </a:lnTo>
                  <a:lnTo>
                    <a:pt x="17077" y="15301"/>
                  </a:lnTo>
                  <a:lnTo>
                    <a:pt x="17182" y="14985"/>
                  </a:lnTo>
                  <a:lnTo>
                    <a:pt x="17261" y="14656"/>
                  </a:lnTo>
                  <a:lnTo>
                    <a:pt x="17340" y="14301"/>
                  </a:lnTo>
                  <a:lnTo>
                    <a:pt x="17392" y="13933"/>
                  </a:lnTo>
                  <a:lnTo>
                    <a:pt x="17445" y="13551"/>
                  </a:lnTo>
                  <a:lnTo>
                    <a:pt x="17485" y="13157"/>
                  </a:lnTo>
                  <a:lnTo>
                    <a:pt x="17498" y="12749"/>
                  </a:lnTo>
                  <a:lnTo>
                    <a:pt x="17511" y="12328"/>
                  </a:lnTo>
                  <a:lnTo>
                    <a:pt x="17511" y="11894"/>
                  </a:lnTo>
                  <a:lnTo>
                    <a:pt x="17485" y="11459"/>
                  </a:lnTo>
                  <a:lnTo>
                    <a:pt x="17458" y="10999"/>
                  </a:lnTo>
                  <a:lnTo>
                    <a:pt x="17419" y="10538"/>
                  </a:lnTo>
                  <a:lnTo>
                    <a:pt x="17353" y="10065"/>
                  </a:lnTo>
                  <a:lnTo>
                    <a:pt x="17287" y="9591"/>
                  </a:lnTo>
                  <a:lnTo>
                    <a:pt x="17195" y="9091"/>
                  </a:lnTo>
                  <a:lnTo>
                    <a:pt x="17090" y="8604"/>
                  </a:lnTo>
                  <a:lnTo>
                    <a:pt x="16985" y="8105"/>
                  </a:lnTo>
                  <a:lnTo>
                    <a:pt x="16853" y="7591"/>
                  </a:lnTo>
                  <a:lnTo>
                    <a:pt x="16708" y="7078"/>
                  </a:lnTo>
                  <a:lnTo>
                    <a:pt x="16551" y="6565"/>
                  </a:lnTo>
                  <a:lnTo>
                    <a:pt x="16379" y="6039"/>
                  </a:lnTo>
                  <a:lnTo>
                    <a:pt x="16182" y="5526"/>
                  </a:lnTo>
                  <a:lnTo>
                    <a:pt x="15985" y="5013"/>
                  </a:lnTo>
                  <a:lnTo>
                    <a:pt x="15761" y="4526"/>
                  </a:lnTo>
                  <a:lnTo>
                    <a:pt x="15524" y="4079"/>
                  </a:lnTo>
                  <a:lnTo>
                    <a:pt x="15274" y="3645"/>
                  </a:lnTo>
                  <a:lnTo>
                    <a:pt x="15011" y="3250"/>
                  </a:lnTo>
                  <a:lnTo>
                    <a:pt x="14748" y="2868"/>
                  </a:lnTo>
                  <a:lnTo>
                    <a:pt x="14459" y="2526"/>
                  </a:lnTo>
                  <a:lnTo>
                    <a:pt x="14169" y="2197"/>
                  </a:lnTo>
                  <a:lnTo>
                    <a:pt x="13867" y="1895"/>
                  </a:lnTo>
                  <a:lnTo>
                    <a:pt x="13551" y="1619"/>
                  </a:lnTo>
                  <a:lnTo>
                    <a:pt x="13235" y="1369"/>
                  </a:lnTo>
                  <a:lnTo>
                    <a:pt x="12906" y="1145"/>
                  </a:lnTo>
                  <a:lnTo>
                    <a:pt x="12577" y="935"/>
                  </a:lnTo>
                  <a:lnTo>
                    <a:pt x="12235" y="750"/>
                  </a:lnTo>
                  <a:lnTo>
                    <a:pt x="11893" y="592"/>
                  </a:lnTo>
                  <a:lnTo>
                    <a:pt x="11551" y="448"/>
                  </a:lnTo>
                  <a:lnTo>
                    <a:pt x="11209" y="329"/>
                  </a:lnTo>
                  <a:lnTo>
                    <a:pt x="10867" y="224"/>
                  </a:lnTo>
                  <a:lnTo>
                    <a:pt x="10512" y="145"/>
                  </a:lnTo>
                  <a:lnTo>
                    <a:pt x="10170" y="79"/>
                  </a:lnTo>
                  <a:lnTo>
                    <a:pt x="9828" y="40"/>
                  </a:lnTo>
                  <a:lnTo>
                    <a:pt x="9486" y="14"/>
                  </a:lnTo>
                  <a:lnTo>
                    <a:pt x="914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77;p33"/>
            <p:cNvSpPr/>
            <p:nvPr/>
          </p:nvSpPr>
          <p:spPr>
            <a:xfrm>
              <a:off x="4190934" y="2224173"/>
              <a:ext cx="715850" cy="969183"/>
            </a:xfrm>
            <a:custGeom>
              <a:avLst/>
              <a:gdLst/>
              <a:ahLst/>
              <a:cxnLst/>
              <a:rect l="l" t="t" r="r" b="b"/>
              <a:pathLst>
                <a:path w="17511" h="23708" fill="none" extrusionOk="0">
                  <a:moveTo>
                    <a:pt x="4302" y="23708"/>
                  </a:moveTo>
                  <a:lnTo>
                    <a:pt x="3605" y="14617"/>
                  </a:lnTo>
                  <a:lnTo>
                    <a:pt x="3605" y="14617"/>
                  </a:lnTo>
                  <a:lnTo>
                    <a:pt x="3421" y="14696"/>
                  </a:lnTo>
                  <a:lnTo>
                    <a:pt x="3210" y="14775"/>
                  </a:lnTo>
                  <a:lnTo>
                    <a:pt x="2960" y="14880"/>
                  </a:lnTo>
                  <a:lnTo>
                    <a:pt x="2645" y="14985"/>
                  </a:lnTo>
                  <a:lnTo>
                    <a:pt x="2303" y="15090"/>
                  </a:lnTo>
                  <a:lnTo>
                    <a:pt x="1947" y="15169"/>
                  </a:lnTo>
                  <a:lnTo>
                    <a:pt x="1763" y="15196"/>
                  </a:lnTo>
                  <a:lnTo>
                    <a:pt x="1592" y="15222"/>
                  </a:lnTo>
                  <a:lnTo>
                    <a:pt x="1408" y="15235"/>
                  </a:lnTo>
                  <a:lnTo>
                    <a:pt x="1237" y="15235"/>
                  </a:lnTo>
                  <a:lnTo>
                    <a:pt x="1066" y="15222"/>
                  </a:lnTo>
                  <a:lnTo>
                    <a:pt x="895" y="15196"/>
                  </a:lnTo>
                  <a:lnTo>
                    <a:pt x="750" y="15143"/>
                  </a:lnTo>
                  <a:lnTo>
                    <a:pt x="605" y="15090"/>
                  </a:lnTo>
                  <a:lnTo>
                    <a:pt x="474" y="15012"/>
                  </a:lnTo>
                  <a:lnTo>
                    <a:pt x="355" y="14906"/>
                  </a:lnTo>
                  <a:lnTo>
                    <a:pt x="250" y="14788"/>
                  </a:lnTo>
                  <a:lnTo>
                    <a:pt x="171" y="14643"/>
                  </a:lnTo>
                  <a:lnTo>
                    <a:pt x="92" y="14472"/>
                  </a:lnTo>
                  <a:lnTo>
                    <a:pt x="53" y="14275"/>
                  </a:lnTo>
                  <a:lnTo>
                    <a:pt x="27" y="14051"/>
                  </a:lnTo>
                  <a:lnTo>
                    <a:pt x="27" y="13801"/>
                  </a:lnTo>
                  <a:lnTo>
                    <a:pt x="53" y="13525"/>
                  </a:lnTo>
                  <a:lnTo>
                    <a:pt x="105" y="13209"/>
                  </a:lnTo>
                  <a:lnTo>
                    <a:pt x="105" y="13209"/>
                  </a:lnTo>
                  <a:lnTo>
                    <a:pt x="158" y="12893"/>
                  </a:lnTo>
                  <a:lnTo>
                    <a:pt x="198" y="12578"/>
                  </a:lnTo>
                  <a:lnTo>
                    <a:pt x="237" y="12262"/>
                  </a:lnTo>
                  <a:lnTo>
                    <a:pt x="250" y="11972"/>
                  </a:lnTo>
                  <a:lnTo>
                    <a:pt x="250" y="11670"/>
                  </a:lnTo>
                  <a:lnTo>
                    <a:pt x="250" y="11394"/>
                  </a:lnTo>
                  <a:lnTo>
                    <a:pt x="224" y="10854"/>
                  </a:lnTo>
                  <a:lnTo>
                    <a:pt x="171" y="10341"/>
                  </a:lnTo>
                  <a:lnTo>
                    <a:pt x="119" y="9867"/>
                  </a:lnTo>
                  <a:lnTo>
                    <a:pt x="53" y="9420"/>
                  </a:lnTo>
                  <a:lnTo>
                    <a:pt x="13" y="9012"/>
                  </a:lnTo>
                  <a:lnTo>
                    <a:pt x="0" y="8644"/>
                  </a:lnTo>
                  <a:lnTo>
                    <a:pt x="0" y="8460"/>
                  </a:lnTo>
                  <a:lnTo>
                    <a:pt x="13" y="8289"/>
                  </a:lnTo>
                  <a:lnTo>
                    <a:pt x="40" y="8131"/>
                  </a:lnTo>
                  <a:lnTo>
                    <a:pt x="79" y="7986"/>
                  </a:lnTo>
                  <a:lnTo>
                    <a:pt x="132" y="7841"/>
                  </a:lnTo>
                  <a:lnTo>
                    <a:pt x="198" y="7710"/>
                  </a:lnTo>
                  <a:lnTo>
                    <a:pt x="290" y="7578"/>
                  </a:lnTo>
                  <a:lnTo>
                    <a:pt x="395" y="7460"/>
                  </a:lnTo>
                  <a:lnTo>
                    <a:pt x="513" y="7355"/>
                  </a:lnTo>
                  <a:lnTo>
                    <a:pt x="671" y="7249"/>
                  </a:lnTo>
                  <a:lnTo>
                    <a:pt x="842" y="7157"/>
                  </a:lnTo>
                  <a:lnTo>
                    <a:pt x="1026" y="7065"/>
                  </a:lnTo>
                  <a:lnTo>
                    <a:pt x="1250" y="6986"/>
                  </a:lnTo>
                  <a:lnTo>
                    <a:pt x="1500" y="6921"/>
                  </a:lnTo>
                  <a:lnTo>
                    <a:pt x="1500" y="6921"/>
                  </a:lnTo>
                  <a:lnTo>
                    <a:pt x="1632" y="6894"/>
                  </a:lnTo>
                  <a:lnTo>
                    <a:pt x="1750" y="6881"/>
                  </a:lnTo>
                  <a:lnTo>
                    <a:pt x="1868" y="6868"/>
                  </a:lnTo>
                  <a:lnTo>
                    <a:pt x="1987" y="6881"/>
                  </a:lnTo>
                  <a:lnTo>
                    <a:pt x="2092" y="6894"/>
                  </a:lnTo>
                  <a:lnTo>
                    <a:pt x="2197" y="6921"/>
                  </a:lnTo>
                  <a:lnTo>
                    <a:pt x="2303" y="6960"/>
                  </a:lnTo>
                  <a:lnTo>
                    <a:pt x="2395" y="6999"/>
                  </a:lnTo>
                  <a:lnTo>
                    <a:pt x="2592" y="7092"/>
                  </a:lnTo>
                  <a:lnTo>
                    <a:pt x="2763" y="7210"/>
                  </a:lnTo>
                  <a:lnTo>
                    <a:pt x="2921" y="7342"/>
                  </a:lnTo>
                  <a:lnTo>
                    <a:pt x="3052" y="7486"/>
                  </a:lnTo>
                  <a:lnTo>
                    <a:pt x="3184" y="7644"/>
                  </a:lnTo>
                  <a:lnTo>
                    <a:pt x="3289" y="7789"/>
                  </a:lnTo>
                  <a:lnTo>
                    <a:pt x="3381" y="7920"/>
                  </a:lnTo>
                  <a:lnTo>
                    <a:pt x="3460" y="8052"/>
                  </a:lnTo>
                  <a:lnTo>
                    <a:pt x="3565" y="8236"/>
                  </a:lnTo>
                  <a:lnTo>
                    <a:pt x="3605" y="8315"/>
                  </a:lnTo>
                  <a:lnTo>
                    <a:pt x="3605" y="8315"/>
                  </a:lnTo>
                  <a:lnTo>
                    <a:pt x="3605" y="8039"/>
                  </a:lnTo>
                  <a:lnTo>
                    <a:pt x="3618" y="7723"/>
                  </a:lnTo>
                  <a:lnTo>
                    <a:pt x="3644" y="7315"/>
                  </a:lnTo>
                  <a:lnTo>
                    <a:pt x="3684" y="6815"/>
                  </a:lnTo>
                  <a:lnTo>
                    <a:pt x="3750" y="6250"/>
                  </a:lnTo>
                  <a:lnTo>
                    <a:pt x="3829" y="5644"/>
                  </a:lnTo>
                  <a:lnTo>
                    <a:pt x="3947" y="5000"/>
                  </a:lnTo>
                  <a:lnTo>
                    <a:pt x="4013" y="4671"/>
                  </a:lnTo>
                  <a:lnTo>
                    <a:pt x="4092" y="4329"/>
                  </a:lnTo>
                  <a:lnTo>
                    <a:pt x="4184" y="4000"/>
                  </a:lnTo>
                  <a:lnTo>
                    <a:pt x="4276" y="3671"/>
                  </a:lnTo>
                  <a:lnTo>
                    <a:pt x="4394" y="3342"/>
                  </a:lnTo>
                  <a:lnTo>
                    <a:pt x="4513" y="3026"/>
                  </a:lnTo>
                  <a:lnTo>
                    <a:pt x="4631" y="2711"/>
                  </a:lnTo>
                  <a:lnTo>
                    <a:pt x="4776" y="2421"/>
                  </a:lnTo>
                  <a:lnTo>
                    <a:pt x="4934" y="2132"/>
                  </a:lnTo>
                  <a:lnTo>
                    <a:pt x="5105" y="1855"/>
                  </a:lnTo>
                  <a:lnTo>
                    <a:pt x="5276" y="1592"/>
                  </a:lnTo>
                  <a:lnTo>
                    <a:pt x="5473" y="1355"/>
                  </a:lnTo>
                  <a:lnTo>
                    <a:pt x="5684" y="1132"/>
                  </a:lnTo>
                  <a:lnTo>
                    <a:pt x="5907" y="948"/>
                  </a:lnTo>
                  <a:lnTo>
                    <a:pt x="6144" y="763"/>
                  </a:lnTo>
                  <a:lnTo>
                    <a:pt x="6262" y="698"/>
                  </a:lnTo>
                  <a:lnTo>
                    <a:pt x="6394" y="619"/>
                  </a:lnTo>
                  <a:lnTo>
                    <a:pt x="6394" y="619"/>
                  </a:lnTo>
                  <a:lnTo>
                    <a:pt x="6670" y="500"/>
                  </a:lnTo>
                  <a:lnTo>
                    <a:pt x="6947" y="382"/>
                  </a:lnTo>
                  <a:lnTo>
                    <a:pt x="7236" y="290"/>
                  </a:lnTo>
                  <a:lnTo>
                    <a:pt x="7539" y="198"/>
                  </a:lnTo>
                  <a:lnTo>
                    <a:pt x="7841" y="132"/>
                  </a:lnTo>
                  <a:lnTo>
                    <a:pt x="8157" y="79"/>
                  </a:lnTo>
                  <a:lnTo>
                    <a:pt x="8486" y="40"/>
                  </a:lnTo>
                  <a:lnTo>
                    <a:pt x="8815" y="14"/>
                  </a:lnTo>
                  <a:lnTo>
                    <a:pt x="9144" y="0"/>
                  </a:lnTo>
                  <a:lnTo>
                    <a:pt x="9486" y="14"/>
                  </a:lnTo>
                  <a:lnTo>
                    <a:pt x="9828" y="40"/>
                  </a:lnTo>
                  <a:lnTo>
                    <a:pt x="10170" y="79"/>
                  </a:lnTo>
                  <a:lnTo>
                    <a:pt x="10512" y="145"/>
                  </a:lnTo>
                  <a:lnTo>
                    <a:pt x="10867" y="224"/>
                  </a:lnTo>
                  <a:lnTo>
                    <a:pt x="11209" y="329"/>
                  </a:lnTo>
                  <a:lnTo>
                    <a:pt x="11551" y="448"/>
                  </a:lnTo>
                  <a:lnTo>
                    <a:pt x="11893" y="592"/>
                  </a:lnTo>
                  <a:lnTo>
                    <a:pt x="12235" y="750"/>
                  </a:lnTo>
                  <a:lnTo>
                    <a:pt x="12577" y="935"/>
                  </a:lnTo>
                  <a:lnTo>
                    <a:pt x="12906" y="1145"/>
                  </a:lnTo>
                  <a:lnTo>
                    <a:pt x="13235" y="1369"/>
                  </a:lnTo>
                  <a:lnTo>
                    <a:pt x="13551" y="1619"/>
                  </a:lnTo>
                  <a:lnTo>
                    <a:pt x="13867" y="1895"/>
                  </a:lnTo>
                  <a:lnTo>
                    <a:pt x="14169" y="2197"/>
                  </a:lnTo>
                  <a:lnTo>
                    <a:pt x="14459" y="2526"/>
                  </a:lnTo>
                  <a:lnTo>
                    <a:pt x="14748" y="2868"/>
                  </a:lnTo>
                  <a:lnTo>
                    <a:pt x="15011" y="3250"/>
                  </a:lnTo>
                  <a:lnTo>
                    <a:pt x="15274" y="3645"/>
                  </a:lnTo>
                  <a:lnTo>
                    <a:pt x="15524" y="4079"/>
                  </a:lnTo>
                  <a:lnTo>
                    <a:pt x="15761" y="4526"/>
                  </a:lnTo>
                  <a:lnTo>
                    <a:pt x="15985" y="5013"/>
                  </a:lnTo>
                  <a:lnTo>
                    <a:pt x="16182" y="5526"/>
                  </a:lnTo>
                  <a:lnTo>
                    <a:pt x="16182" y="5526"/>
                  </a:lnTo>
                  <a:lnTo>
                    <a:pt x="16379" y="6039"/>
                  </a:lnTo>
                  <a:lnTo>
                    <a:pt x="16551" y="6565"/>
                  </a:lnTo>
                  <a:lnTo>
                    <a:pt x="16708" y="7078"/>
                  </a:lnTo>
                  <a:lnTo>
                    <a:pt x="16853" y="7591"/>
                  </a:lnTo>
                  <a:lnTo>
                    <a:pt x="16985" y="8105"/>
                  </a:lnTo>
                  <a:lnTo>
                    <a:pt x="17090" y="8604"/>
                  </a:lnTo>
                  <a:lnTo>
                    <a:pt x="17195" y="9091"/>
                  </a:lnTo>
                  <a:lnTo>
                    <a:pt x="17287" y="9591"/>
                  </a:lnTo>
                  <a:lnTo>
                    <a:pt x="17353" y="10065"/>
                  </a:lnTo>
                  <a:lnTo>
                    <a:pt x="17419" y="10538"/>
                  </a:lnTo>
                  <a:lnTo>
                    <a:pt x="17458" y="10999"/>
                  </a:lnTo>
                  <a:lnTo>
                    <a:pt x="17485" y="11459"/>
                  </a:lnTo>
                  <a:lnTo>
                    <a:pt x="17511" y="11894"/>
                  </a:lnTo>
                  <a:lnTo>
                    <a:pt x="17511" y="12328"/>
                  </a:lnTo>
                  <a:lnTo>
                    <a:pt x="17498" y="12749"/>
                  </a:lnTo>
                  <a:lnTo>
                    <a:pt x="17485" y="13157"/>
                  </a:lnTo>
                  <a:lnTo>
                    <a:pt x="17445" y="13551"/>
                  </a:lnTo>
                  <a:lnTo>
                    <a:pt x="17392" y="13933"/>
                  </a:lnTo>
                  <a:lnTo>
                    <a:pt x="17340" y="14301"/>
                  </a:lnTo>
                  <a:lnTo>
                    <a:pt x="17261" y="14656"/>
                  </a:lnTo>
                  <a:lnTo>
                    <a:pt x="17182" y="14985"/>
                  </a:lnTo>
                  <a:lnTo>
                    <a:pt x="17077" y="15301"/>
                  </a:lnTo>
                  <a:lnTo>
                    <a:pt x="16971" y="15604"/>
                  </a:lnTo>
                  <a:lnTo>
                    <a:pt x="16853" y="15880"/>
                  </a:lnTo>
                  <a:lnTo>
                    <a:pt x="16722" y="16143"/>
                  </a:lnTo>
                  <a:lnTo>
                    <a:pt x="16577" y="16393"/>
                  </a:lnTo>
                  <a:lnTo>
                    <a:pt x="16419" y="16617"/>
                  </a:lnTo>
                  <a:lnTo>
                    <a:pt x="16261" y="16814"/>
                  </a:lnTo>
                  <a:lnTo>
                    <a:pt x="16077" y="16998"/>
                  </a:lnTo>
                  <a:lnTo>
                    <a:pt x="15893" y="17156"/>
                  </a:lnTo>
                  <a:lnTo>
                    <a:pt x="15695" y="17301"/>
                  </a:lnTo>
                  <a:lnTo>
                    <a:pt x="15485" y="17406"/>
                  </a:lnTo>
                  <a:lnTo>
                    <a:pt x="15485" y="17406"/>
                  </a:lnTo>
                  <a:lnTo>
                    <a:pt x="15340" y="17472"/>
                  </a:lnTo>
                  <a:lnTo>
                    <a:pt x="15116" y="17577"/>
                  </a:lnTo>
                  <a:lnTo>
                    <a:pt x="14814" y="17695"/>
                  </a:lnTo>
                  <a:lnTo>
                    <a:pt x="14432" y="17827"/>
                  </a:lnTo>
                  <a:lnTo>
                    <a:pt x="13959" y="17958"/>
                  </a:lnTo>
                  <a:lnTo>
                    <a:pt x="13682" y="18024"/>
                  </a:lnTo>
                  <a:lnTo>
                    <a:pt x="13406" y="18090"/>
                  </a:lnTo>
                  <a:lnTo>
                    <a:pt x="13090" y="18143"/>
                  </a:lnTo>
                  <a:lnTo>
                    <a:pt x="12762" y="18195"/>
                  </a:lnTo>
                  <a:lnTo>
                    <a:pt x="12406" y="18235"/>
                  </a:lnTo>
                  <a:lnTo>
                    <a:pt x="12025" y="18274"/>
                  </a:lnTo>
                  <a:lnTo>
                    <a:pt x="12025" y="18274"/>
                  </a:lnTo>
                  <a:lnTo>
                    <a:pt x="12012" y="18301"/>
                  </a:lnTo>
                  <a:lnTo>
                    <a:pt x="11985" y="18340"/>
                  </a:lnTo>
                  <a:lnTo>
                    <a:pt x="11946" y="18524"/>
                  </a:lnTo>
                  <a:lnTo>
                    <a:pt x="11920" y="18787"/>
                  </a:lnTo>
                  <a:lnTo>
                    <a:pt x="11893" y="19129"/>
                  </a:lnTo>
                  <a:lnTo>
                    <a:pt x="11854" y="20011"/>
                  </a:lnTo>
                  <a:lnTo>
                    <a:pt x="11841" y="20998"/>
                  </a:lnTo>
                  <a:lnTo>
                    <a:pt x="11841" y="21997"/>
                  </a:lnTo>
                  <a:lnTo>
                    <a:pt x="11841" y="22853"/>
                  </a:lnTo>
                  <a:lnTo>
                    <a:pt x="11854" y="23708"/>
                  </a:lnTo>
                  <a:lnTo>
                    <a:pt x="11288" y="23708"/>
                  </a:lnTo>
                  <a:lnTo>
                    <a:pt x="4302" y="237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78;p33"/>
            <p:cNvSpPr/>
            <p:nvPr/>
          </p:nvSpPr>
          <p:spPr>
            <a:xfrm>
              <a:off x="4325919" y="2506000"/>
              <a:ext cx="628734" cy="530336"/>
            </a:xfrm>
            <a:custGeom>
              <a:avLst/>
              <a:gdLst/>
              <a:ahLst/>
              <a:cxnLst/>
              <a:rect l="l" t="t" r="r" b="b"/>
              <a:pathLst>
                <a:path w="15380" h="12973" extrusionOk="0">
                  <a:moveTo>
                    <a:pt x="1211" y="0"/>
                  </a:moveTo>
                  <a:lnTo>
                    <a:pt x="1092" y="27"/>
                  </a:lnTo>
                  <a:lnTo>
                    <a:pt x="1000" y="53"/>
                  </a:lnTo>
                  <a:lnTo>
                    <a:pt x="908" y="79"/>
                  </a:lnTo>
                  <a:lnTo>
                    <a:pt x="803" y="132"/>
                  </a:lnTo>
                  <a:lnTo>
                    <a:pt x="698" y="211"/>
                  </a:lnTo>
                  <a:lnTo>
                    <a:pt x="592" y="290"/>
                  </a:lnTo>
                  <a:lnTo>
                    <a:pt x="500" y="408"/>
                  </a:lnTo>
                  <a:lnTo>
                    <a:pt x="395" y="540"/>
                  </a:lnTo>
                  <a:lnTo>
                    <a:pt x="316" y="711"/>
                  </a:lnTo>
                  <a:lnTo>
                    <a:pt x="250" y="895"/>
                  </a:lnTo>
                  <a:lnTo>
                    <a:pt x="185" y="1118"/>
                  </a:lnTo>
                  <a:lnTo>
                    <a:pt x="158" y="1382"/>
                  </a:lnTo>
                  <a:lnTo>
                    <a:pt x="145" y="1671"/>
                  </a:lnTo>
                  <a:lnTo>
                    <a:pt x="119" y="1750"/>
                  </a:lnTo>
                  <a:lnTo>
                    <a:pt x="66" y="1947"/>
                  </a:lnTo>
                  <a:lnTo>
                    <a:pt x="27" y="2237"/>
                  </a:lnTo>
                  <a:lnTo>
                    <a:pt x="14" y="2408"/>
                  </a:lnTo>
                  <a:lnTo>
                    <a:pt x="0" y="2592"/>
                  </a:lnTo>
                  <a:lnTo>
                    <a:pt x="14" y="2776"/>
                  </a:lnTo>
                  <a:lnTo>
                    <a:pt x="27" y="2960"/>
                  </a:lnTo>
                  <a:lnTo>
                    <a:pt x="79" y="3145"/>
                  </a:lnTo>
                  <a:lnTo>
                    <a:pt x="145" y="3329"/>
                  </a:lnTo>
                  <a:lnTo>
                    <a:pt x="237" y="3500"/>
                  </a:lnTo>
                  <a:lnTo>
                    <a:pt x="290" y="3579"/>
                  </a:lnTo>
                  <a:lnTo>
                    <a:pt x="356" y="3658"/>
                  </a:lnTo>
                  <a:lnTo>
                    <a:pt x="435" y="3737"/>
                  </a:lnTo>
                  <a:lnTo>
                    <a:pt x="513" y="3802"/>
                  </a:lnTo>
                  <a:lnTo>
                    <a:pt x="606" y="3868"/>
                  </a:lnTo>
                  <a:lnTo>
                    <a:pt x="698" y="3921"/>
                  </a:lnTo>
                  <a:lnTo>
                    <a:pt x="658" y="4013"/>
                  </a:lnTo>
                  <a:lnTo>
                    <a:pt x="553" y="4289"/>
                  </a:lnTo>
                  <a:lnTo>
                    <a:pt x="487" y="4486"/>
                  </a:lnTo>
                  <a:lnTo>
                    <a:pt x="435" y="4710"/>
                  </a:lnTo>
                  <a:lnTo>
                    <a:pt x="382" y="4973"/>
                  </a:lnTo>
                  <a:lnTo>
                    <a:pt x="356" y="5249"/>
                  </a:lnTo>
                  <a:lnTo>
                    <a:pt x="342" y="5552"/>
                  </a:lnTo>
                  <a:lnTo>
                    <a:pt x="342" y="5868"/>
                  </a:lnTo>
                  <a:lnTo>
                    <a:pt x="369" y="6026"/>
                  </a:lnTo>
                  <a:lnTo>
                    <a:pt x="382" y="6184"/>
                  </a:lnTo>
                  <a:lnTo>
                    <a:pt x="421" y="6355"/>
                  </a:lnTo>
                  <a:lnTo>
                    <a:pt x="461" y="6526"/>
                  </a:lnTo>
                  <a:lnTo>
                    <a:pt x="513" y="6683"/>
                  </a:lnTo>
                  <a:lnTo>
                    <a:pt x="592" y="6855"/>
                  </a:lnTo>
                  <a:lnTo>
                    <a:pt x="658" y="7026"/>
                  </a:lnTo>
                  <a:lnTo>
                    <a:pt x="750" y="7197"/>
                  </a:lnTo>
                  <a:lnTo>
                    <a:pt x="856" y="7354"/>
                  </a:lnTo>
                  <a:lnTo>
                    <a:pt x="974" y="7525"/>
                  </a:lnTo>
                  <a:lnTo>
                    <a:pt x="1119" y="7683"/>
                  </a:lnTo>
                  <a:lnTo>
                    <a:pt x="1263" y="7841"/>
                  </a:lnTo>
                  <a:lnTo>
                    <a:pt x="1421" y="7986"/>
                  </a:lnTo>
                  <a:lnTo>
                    <a:pt x="1579" y="8131"/>
                  </a:lnTo>
                  <a:lnTo>
                    <a:pt x="1737" y="8262"/>
                  </a:lnTo>
                  <a:lnTo>
                    <a:pt x="1895" y="8367"/>
                  </a:lnTo>
                  <a:lnTo>
                    <a:pt x="2040" y="8473"/>
                  </a:lnTo>
                  <a:lnTo>
                    <a:pt x="2197" y="8565"/>
                  </a:lnTo>
                  <a:lnTo>
                    <a:pt x="2500" y="8723"/>
                  </a:lnTo>
                  <a:lnTo>
                    <a:pt x="2789" y="8841"/>
                  </a:lnTo>
                  <a:lnTo>
                    <a:pt x="3066" y="8933"/>
                  </a:lnTo>
                  <a:lnTo>
                    <a:pt x="3329" y="8999"/>
                  </a:lnTo>
                  <a:lnTo>
                    <a:pt x="3579" y="9038"/>
                  </a:lnTo>
                  <a:lnTo>
                    <a:pt x="3802" y="9052"/>
                  </a:lnTo>
                  <a:lnTo>
                    <a:pt x="4000" y="9052"/>
                  </a:lnTo>
                  <a:lnTo>
                    <a:pt x="4184" y="9038"/>
                  </a:lnTo>
                  <a:lnTo>
                    <a:pt x="4342" y="9025"/>
                  </a:lnTo>
                  <a:lnTo>
                    <a:pt x="4552" y="8986"/>
                  </a:lnTo>
                  <a:lnTo>
                    <a:pt x="4618" y="8959"/>
                  </a:lnTo>
                  <a:lnTo>
                    <a:pt x="4605" y="9104"/>
                  </a:lnTo>
                  <a:lnTo>
                    <a:pt x="4592" y="9275"/>
                  </a:lnTo>
                  <a:lnTo>
                    <a:pt x="4592" y="9499"/>
                  </a:lnTo>
                  <a:lnTo>
                    <a:pt x="4592" y="9762"/>
                  </a:lnTo>
                  <a:lnTo>
                    <a:pt x="4618" y="10051"/>
                  </a:lnTo>
                  <a:lnTo>
                    <a:pt x="4684" y="10380"/>
                  </a:lnTo>
                  <a:lnTo>
                    <a:pt x="4710" y="10538"/>
                  </a:lnTo>
                  <a:lnTo>
                    <a:pt x="4763" y="10709"/>
                  </a:lnTo>
                  <a:lnTo>
                    <a:pt x="4815" y="10880"/>
                  </a:lnTo>
                  <a:lnTo>
                    <a:pt x="4894" y="11051"/>
                  </a:lnTo>
                  <a:lnTo>
                    <a:pt x="4973" y="11222"/>
                  </a:lnTo>
                  <a:lnTo>
                    <a:pt x="5065" y="11393"/>
                  </a:lnTo>
                  <a:lnTo>
                    <a:pt x="5171" y="11564"/>
                  </a:lnTo>
                  <a:lnTo>
                    <a:pt x="5289" y="11722"/>
                  </a:lnTo>
                  <a:lnTo>
                    <a:pt x="5421" y="11880"/>
                  </a:lnTo>
                  <a:lnTo>
                    <a:pt x="5565" y="12038"/>
                  </a:lnTo>
                  <a:lnTo>
                    <a:pt x="5736" y="12183"/>
                  </a:lnTo>
                  <a:lnTo>
                    <a:pt x="5921" y="12314"/>
                  </a:lnTo>
                  <a:lnTo>
                    <a:pt x="6118" y="12446"/>
                  </a:lnTo>
                  <a:lnTo>
                    <a:pt x="6342" y="12551"/>
                  </a:lnTo>
                  <a:lnTo>
                    <a:pt x="6578" y="12656"/>
                  </a:lnTo>
                  <a:lnTo>
                    <a:pt x="6842" y="12748"/>
                  </a:lnTo>
                  <a:lnTo>
                    <a:pt x="7118" y="12827"/>
                  </a:lnTo>
                  <a:lnTo>
                    <a:pt x="7420" y="12880"/>
                  </a:lnTo>
                  <a:lnTo>
                    <a:pt x="7736" y="12933"/>
                  </a:lnTo>
                  <a:lnTo>
                    <a:pt x="8012" y="12959"/>
                  </a:lnTo>
                  <a:lnTo>
                    <a:pt x="8289" y="12972"/>
                  </a:lnTo>
                  <a:lnTo>
                    <a:pt x="8539" y="12972"/>
                  </a:lnTo>
                  <a:lnTo>
                    <a:pt x="8775" y="12959"/>
                  </a:lnTo>
                  <a:lnTo>
                    <a:pt x="8986" y="12933"/>
                  </a:lnTo>
                  <a:lnTo>
                    <a:pt x="9183" y="12906"/>
                  </a:lnTo>
                  <a:lnTo>
                    <a:pt x="9367" y="12854"/>
                  </a:lnTo>
                  <a:lnTo>
                    <a:pt x="9538" y="12801"/>
                  </a:lnTo>
                  <a:lnTo>
                    <a:pt x="9696" y="12748"/>
                  </a:lnTo>
                  <a:lnTo>
                    <a:pt x="9841" y="12670"/>
                  </a:lnTo>
                  <a:lnTo>
                    <a:pt x="9973" y="12604"/>
                  </a:lnTo>
                  <a:lnTo>
                    <a:pt x="10091" y="12525"/>
                  </a:lnTo>
                  <a:lnTo>
                    <a:pt x="10196" y="12433"/>
                  </a:lnTo>
                  <a:lnTo>
                    <a:pt x="10288" y="12341"/>
                  </a:lnTo>
                  <a:lnTo>
                    <a:pt x="10367" y="12249"/>
                  </a:lnTo>
                  <a:lnTo>
                    <a:pt x="10446" y="12156"/>
                  </a:lnTo>
                  <a:lnTo>
                    <a:pt x="10512" y="12064"/>
                  </a:lnTo>
                  <a:lnTo>
                    <a:pt x="10617" y="11880"/>
                  </a:lnTo>
                  <a:lnTo>
                    <a:pt x="10683" y="11709"/>
                  </a:lnTo>
                  <a:lnTo>
                    <a:pt x="10736" y="11551"/>
                  </a:lnTo>
                  <a:lnTo>
                    <a:pt x="10762" y="11407"/>
                  </a:lnTo>
                  <a:lnTo>
                    <a:pt x="10788" y="11301"/>
                  </a:lnTo>
                  <a:lnTo>
                    <a:pt x="10788" y="11209"/>
                  </a:lnTo>
                  <a:lnTo>
                    <a:pt x="10815" y="11249"/>
                  </a:lnTo>
                  <a:lnTo>
                    <a:pt x="10907" y="11367"/>
                  </a:lnTo>
                  <a:lnTo>
                    <a:pt x="10986" y="11433"/>
                  </a:lnTo>
                  <a:lnTo>
                    <a:pt x="11078" y="11499"/>
                  </a:lnTo>
                  <a:lnTo>
                    <a:pt x="11209" y="11564"/>
                  </a:lnTo>
                  <a:lnTo>
                    <a:pt x="11354" y="11630"/>
                  </a:lnTo>
                  <a:lnTo>
                    <a:pt x="11525" y="11670"/>
                  </a:lnTo>
                  <a:lnTo>
                    <a:pt x="11722" y="11696"/>
                  </a:lnTo>
                  <a:lnTo>
                    <a:pt x="11946" y="11696"/>
                  </a:lnTo>
                  <a:lnTo>
                    <a:pt x="12209" y="11683"/>
                  </a:lnTo>
                  <a:lnTo>
                    <a:pt x="12499" y="11617"/>
                  </a:lnTo>
                  <a:lnTo>
                    <a:pt x="12828" y="11525"/>
                  </a:lnTo>
                  <a:lnTo>
                    <a:pt x="13196" y="11393"/>
                  </a:lnTo>
                  <a:lnTo>
                    <a:pt x="13591" y="11209"/>
                  </a:lnTo>
                  <a:lnTo>
                    <a:pt x="13788" y="11091"/>
                  </a:lnTo>
                  <a:lnTo>
                    <a:pt x="13972" y="10972"/>
                  </a:lnTo>
                  <a:lnTo>
                    <a:pt x="14117" y="10854"/>
                  </a:lnTo>
                  <a:lnTo>
                    <a:pt x="14262" y="10709"/>
                  </a:lnTo>
                  <a:lnTo>
                    <a:pt x="14380" y="10578"/>
                  </a:lnTo>
                  <a:lnTo>
                    <a:pt x="14472" y="10420"/>
                  </a:lnTo>
                  <a:lnTo>
                    <a:pt x="14551" y="10275"/>
                  </a:lnTo>
                  <a:lnTo>
                    <a:pt x="14630" y="10117"/>
                  </a:lnTo>
                  <a:lnTo>
                    <a:pt x="14669" y="9959"/>
                  </a:lnTo>
                  <a:lnTo>
                    <a:pt x="14709" y="9801"/>
                  </a:lnTo>
                  <a:lnTo>
                    <a:pt x="14735" y="9630"/>
                  </a:lnTo>
                  <a:lnTo>
                    <a:pt x="14748" y="9473"/>
                  </a:lnTo>
                  <a:lnTo>
                    <a:pt x="14761" y="9302"/>
                  </a:lnTo>
                  <a:lnTo>
                    <a:pt x="14748" y="9144"/>
                  </a:lnTo>
                  <a:lnTo>
                    <a:pt x="14735" y="8986"/>
                  </a:lnTo>
                  <a:lnTo>
                    <a:pt x="14709" y="8828"/>
                  </a:lnTo>
                  <a:lnTo>
                    <a:pt x="14643" y="8512"/>
                  </a:lnTo>
                  <a:lnTo>
                    <a:pt x="14564" y="8223"/>
                  </a:lnTo>
                  <a:lnTo>
                    <a:pt x="14472" y="7960"/>
                  </a:lnTo>
                  <a:lnTo>
                    <a:pt x="14380" y="7736"/>
                  </a:lnTo>
                  <a:lnTo>
                    <a:pt x="14288" y="7552"/>
                  </a:lnTo>
                  <a:lnTo>
                    <a:pt x="14222" y="7407"/>
                  </a:lnTo>
                  <a:lnTo>
                    <a:pt x="14156" y="7276"/>
                  </a:lnTo>
                  <a:lnTo>
                    <a:pt x="14222" y="7223"/>
                  </a:lnTo>
                  <a:lnTo>
                    <a:pt x="14406" y="7065"/>
                  </a:lnTo>
                  <a:lnTo>
                    <a:pt x="14525" y="6947"/>
                  </a:lnTo>
                  <a:lnTo>
                    <a:pt x="14656" y="6802"/>
                  </a:lnTo>
                  <a:lnTo>
                    <a:pt x="14788" y="6644"/>
                  </a:lnTo>
                  <a:lnTo>
                    <a:pt x="14919" y="6447"/>
                  </a:lnTo>
                  <a:lnTo>
                    <a:pt x="15051" y="6223"/>
                  </a:lnTo>
                  <a:lnTo>
                    <a:pt x="15169" y="5973"/>
                  </a:lnTo>
                  <a:lnTo>
                    <a:pt x="15261" y="5697"/>
                  </a:lnTo>
                  <a:lnTo>
                    <a:pt x="15301" y="5539"/>
                  </a:lnTo>
                  <a:lnTo>
                    <a:pt x="15327" y="5394"/>
                  </a:lnTo>
                  <a:lnTo>
                    <a:pt x="15353" y="5223"/>
                  </a:lnTo>
                  <a:lnTo>
                    <a:pt x="15380" y="5065"/>
                  </a:lnTo>
                  <a:lnTo>
                    <a:pt x="15380" y="4881"/>
                  </a:lnTo>
                  <a:lnTo>
                    <a:pt x="15380" y="4710"/>
                  </a:lnTo>
                  <a:lnTo>
                    <a:pt x="15380" y="4526"/>
                  </a:lnTo>
                  <a:lnTo>
                    <a:pt x="15353" y="4329"/>
                  </a:lnTo>
                  <a:lnTo>
                    <a:pt x="15314" y="4131"/>
                  </a:lnTo>
                  <a:lnTo>
                    <a:pt x="15275" y="3921"/>
                  </a:lnTo>
                  <a:lnTo>
                    <a:pt x="15182" y="3618"/>
                  </a:lnTo>
                  <a:lnTo>
                    <a:pt x="15090" y="3342"/>
                  </a:lnTo>
                  <a:lnTo>
                    <a:pt x="14985" y="3105"/>
                  </a:lnTo>
                  <a:lnTo>
                    <a:pt x="14867" y="2881"/>
                  </a:lnTo>
                  <a:lnTo>
                    <a:pt x="14748" y="2697"/>
                  </a:lnTo>
                  <a:lnTo>
                    <a:pt x="14630" y="2539"/>
                  </a:lnTo>
                  <a:lnTo>
                    <a:pt x="14511" y="2408"/>
                  </a:lnTo>
                  <a:lnTo>
                    <a:pt x="14393" y="2289"/>
                  </a:lnTo>
                  <a:lnTo>
                    <a:pt x="14288" y="2197"/>
                  </a:lnTo>
                  <a:lnTo>
                    <a:pt x="14183" y="2118"/>
                  </a:lnTo>
                  <a:lnTo>
                    <a:pt x="14012" y="2013"/>
                  </a:lnTo>
                  <a:lnTo>
                    <a:pt x="13893" y="1960"/>
                  </a:lnTo>
                  <a:lnTo>
                    <a:pt x="13841" y="1947"/>
                  </a:lnTo>
                  <a:lnTo>
                    <a:pt x="13775" y="2066"/>
                  </a:lnTo>
                  <a:lnTo>
                    <a:pt x="13591" y="2355"/>
                  </a:lnTo>
                  <a:lnTo>
                    <a:pt x="13459" y="2552"/>
                  </a:lnTo>
                  <a:lnTo>
                    <a:pt x="13288" y="2776"/>
                  </a:lnTo>
                  <a:lnTo>
                    <a:pt x="13104" y="3026"/>
                  </a:lnTo>
                  <a:lnTo>
                    <a:pt x="12880" y="3289"/>
                  </a:lnTo>
                  <a:lnTo>
                    <a:pt x="12630" y="3552"/>
                  </a:lnTo>
                  <a:lnTo>
                    <a:pt x="12354" y="3815"/>
                  </a:lnTo>
                  <a:lnTo>
                    <a:pt x="12064" y="4079"/>
                  </a:lnTo>
                  <a:lnTo>
                    <a:pt x="11736" y="4315"/>
                  </a:lnTo>
                  <a:lnTo>
                    <a:pt x="11565" y="4434"/>
                  </a:lnTo>
                  <a:lnTo>
                    <a:pt x="11394" y="4552"/>
                  </a:lnTo>
                  <a:lnTo>
                    <a:pt x="11209" y="4644"/>
                  </a:lnTo>
                  <a:lnTo>
                    <a:pt x="11025" y="4750"/>
                  </a:lnTo>
                  <a:lnTo>
                    <a:pt x="10841" y="4828"/>
                  </a:lnTo>
                  <a:lnTo>
                    <a:pt x="10644" y="4907"/>
                  </a:lnTo>
                  <a:lnTo>
                    <a:pt x="10433" y="4986"/>
                  </a:lnTo>
                  <a:lnTo>
                    <a:pt x="10223" y="5039"/>
                  </a:lnTo>
                  <a:lnTo>
                    <a:pt x="9802" y="5131"/>
                  </a:lnTo>
                  <a:lnTo>
                    <a:pt x="9341" y="5197"/>
                  </a:lnTo>
                  <a:lnTo>
                    <a:pt x="8868" y="5236"/>
                  </a:lnTo>
                  <a:lnTo>
                    <a:pt x="8381" y="5263"/>
                  </a:lnTo>
                  <a:lnTo>
                    <a:pt x="7881" y="5249"/>
                  </a:lnTo>
                  <a:lnTo>
                    <a:pt x="7381" y="5223"/>
                  </a:lnTo>
                  <a:lnTo>
                    <a:pt x="6881" y="5184"/>
                  </a:lnTo>
                  <a:lnTo>
                    <a:pt x="6381" y="5105"/>
                  </a:lnTo>
                  <a:lnTo>
                    <a:pt x="5881" y="5026"/>
                  </a:lnTo>
                  <a:lnTo>
                    <a:pt x="5394" y="4907"/>
                  </a:lnTo>
                  <a:lnTo>
                    <a:pt x="4921" y="4789"/>
                  </a:lnTo>
                  <a:lnTo>
                    <a:pt x="4473" y="4644"/>
                  </a:lnTo>
                  <a:lnTo>
                    <a:pt x="4052" y="4486"/>
                  </a:lnTo>
                  <a:lnTo>
                    <a:pt x="3645" y="4315"/>
                  </a:lnTo>
                  <a:lnTo>
                    <a:pt x="3276" y="4118"/>
                  </a:lnTo>
                  <a:lnTo>
                    <a:pt x="2947" y="3921"/>
                  </a:lnTo>
                  <a:lnTo>
                    <a:pt x="2789" y="3802"/>
                  </a:lnTo>
                  <a:lnTo>
                    <a:pt x="2645" y="3684"/>
                  </a:lnTo>
                  <a:lnTo>
                    <a:pt x="2513" y="3566"/>
                  </a:lnTo>
                  <a:lnTo>
                    <a:pt x="2395" y="3434"/>
                  </a:lnTo>
                  <a:lnTo>
                    <a:pt x="2276" y="3289"/>
                  </a:lnTo>
                  <a:lnTo>
                    <a:pt x="2158" y="3145"/>
                  </a:lnTo>
                  <a:lnTo>
                    <a:pt x="2066" y="2987"/>
                  </a:lnTo>
                  <a:lnTo>
                    <a:pt x="1974" y="2829"/>
                  </a:lnTo>
                  <a:lnTo>
                    <a:pt x="1803" y="2513"/>
                  </a:lnTo>
                  <a:lnTo>
                    <a:pt x="1671" y="2184"/>
                  </a:lnTo>
                  <a:lnTo>
                    <a:pt x="1566" y="1855"/>
                  </a:lnTo>
                  <a:lnTo>
                    <a:pt x="1474" y="1539"/>
                  </a:lnTo>
                  <a:lnTo>
                    <a:pt x="1408" y="1224"/>
                  </a:lnTo>
                  <a:lnTo>
                    <a:pt x="1355" y="947"/>
                  </a:lnTo>
                  <a:lnTo>
                    <a:pt x="1316" y="684"/>
                  </a:lnTo>
                  <a:lnTo>
                    <a:pt x="1290" y="448"/>
                  </a:lnTo>
                  <a:lnTo>
                    <a:pt x="1263" y="119"/>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79;p33"/>
            <p:cNvSpPr/>
            <p:nvPr/>
          </p:nvSpPr>
          <p:spPr>
            <a:xfrm>
              <a:off x="4325919" y="2506000"/>
              <a:ext cx="628734" cy="530336"/>
            </a:xfrm>
            <a:custGeom>
              <a:avLst/>
              <a:gdLst/>
              <a:ahLst/>
              <a:cxnLst/>
              <a:rect l="l" t="t" r="r" b="b"/>
              <a:pathLst>
                <a:path w="15380" h="12973" fill="none" extrusionOk="0">
                  <a:moveTo>
                    <a:pt x="145" y="1671"/>
                  </a:moveTo>
                  <a:lnTo>
                    <a:pt x="145" y="1671"/>
                  </a:lnTo>
                  <a:lnTo>
                    <a:pt x="119" y="1750"/>
                  </a:lnTo>
                  <a:lnTo>
                    <a:pt x="66" y="1947"/>
                  </a:lnTo>
                  <a:lnTo>
                    <a:pt x="27" y="2237"/>
                  </a:lnTo>
                  <a:lnTo>
                    <a:pt x="14" y="2408"/>
                  </a:lnTo>
                  <a:lnTo>
                    <a:pt x="0" y="2592"/>
                  </a:lnTo>
                  <a:lnTo>
                    <a:pt x="14" y="2776"/>
                  </a:lnTo>
                  <a:lnTo>
                    <a:pt x="27" y="2960"/>
                  </a:lnTo>
                  <a:lnTo>
                    <a:pt x="79" y="3145"/>
                  </a:lnTo>
                  <a:lnTo>
                    <a:pt x="145" y="3329"/>
                  </a:lnTo>
                  <a:lnTo>
                    <a:pt x="237" y="3500"/>
                  </a:lnTo>
                  <a:lnTo>
                    <a:pt x="290" y="3579"/>
                  </a:lnTo>
                  <a:lnTo>
                    <a:pt x="356" y="3658"/>
                  </a:lnTo>
                  <a:lnTo>
                    <a:pt x="435" y="3737"/>
                  </a:lnTo>
                  <a:lnTo>
                    <a:pt x="513" y="3802"/>
                  </a:lnTo>
                  <a:lnTo>
                    <a:pt x="606" y="3868"/>
                  </a:lnTo>
                  <a:lnTo>
                    <a:pt x="698" y="3921"/>
                  </a:lnTo>
                  <a:lnTo>
                    <a:pt x="698" y="3921"/>
                  </a:lnTo>
                  <a:lnTo>
                    <a:pt x="658" y="4013"/>
                  </a:lnTo>
                  <a:lnTo>
                    <a:pt x="553" y="4289"/>
                  </a:lnTo>
                  <a:lnTo>
                    <a:pt x="487" y="4486"/>
                  </a:lnTo>
                  <a:lnTo>
                    <a:pt x="435" y="4710"/>
                  </a:lnTo>
                  <a:lnTo>
                    <a:pt x="382" y="4973"/>
                  </a:lnTo>
                  <a:lnTo>
                    <a:pt x="356" y="5249"/>
                  </a:lnTo>
                  <a:lnTo>
                    <a:pt x="342" y="5552"/>
                  </a:lnTo>
                  <a:lnTo>
                    <a:pt x="342" y="5868"/>
                  </a:lnTo>
                  <a:lnTo>
                    <a:pt x="369" y="6026"/>
                  </a:lnTo>
                  <a:lnTo>
                    <a:pt x="382" y="6184"/>
                  </a:lnTo>
                  <a:lnTo>
                    <a:pt x="421" y="6355"/>
                  </a:lnTo>
                  <a:lnTo>
                    <a:pt x="461" y="6526"/>
                  </a:lnTo>
                  <a:lnTo>
                    <a:pt x="513" y="6683"/>
                  </a:lnTo>
                  <a:lnTo>
                    <a:pt x="592" y="6855"/>
                  </a:lnTo>
                  <a:lnTo>
                    <a:pt x="658" y="7026"/>
                  </a:lnTo>
                  <a:lnTo>
                    <a:pt x="750" y="7197"/>
                  </a:lnTo>
                  <a:lnTo>
                    <a:pt x="856" y="7354"/>
                  </a:lnTo>
                  <a:lnTo>
                    <a:pt x="974" y="7525"/>
                  </a:lnTo>
                  <a:lnTo>
                    <a:pt x="1119" y="7683"/>
                  </a:lnTo>
                  <a:lnTo>
                    <a:pt x="1263" y="7841"/>
                  </a:lnTo>
                  <a:lnTo>
                    <a:pt x="1263" y="7841"/>
                  </a:lnTo>
                  <a:lnTo>
                    <a:pt x="1421" y="7986"/>
                  </a:lnTo>
                  <a:lnTo>
                    <a:pt x="1579" y="8131"/>
                  </a:lnTo>
                  <a:lnTo>
                    <a:pt x="1737" y="8262"/>
                  </a:lnTo>
                  <a:lnTo>
                    <a:pt x="1895" y="8367"/>
                  </a:lnTo>
                  <a:lnTo>
                    <a:pt x="2040" y="8473"/>
                  </a:lnTo>
                  <a:lnTo>
                    <a:pt x="2197" y="8565"/>
                  </a:lnTo>
                  <a:lnTo>
                    <a:pt x="2500" y="8723"/>
                  </a:lnTo>
                  <a:lnTo>
                    <a:pt x="2789" y="8841"/>
                  </a:lnTo>
                  <a:lnTo>
                    <a:pt x="3066" y="8933"/>
                  </a:lnTo>
                  <a:lnTo>
                    <a:pt x="3329" y="8999"/>
                  </a:lnTo>
                  <a:lnTo>
                    <a:pt x="3579" y="9038"/>
                  </a:lnTo>
                  <a:lnTo>
                    <a:pt x="3802" y="9052"/>
                  </a:lnTo>
                  <a:lnTo>
                    <a:pt x="4000" y="9052"/>
                  </a:lnTo>
                  <a:lnTo>
                    <a:pt x="4184" y="9038"/>
                  </a:lnTo>
                  <a:lnTo>
                    <a:pt x="4342" y="9025"/>
                  </a:lnTo>
                  <a:lnTo>
                    <a:pt x="4552" y="8986"/>
                  </a:lnTo>
                  <a:lnTo>
                    <a:pt x="4618" y="8959"/>
                  </a:lnTo>
                  <a:lnTo>
                    <a:pt x="4618" y="8959"/>
                  </a:lnTo>
                  <a:lnTo>
                    <a:pt x="4605" y="9104"/>
                  </a:lnTo>
                  <a:lnTo>
                    <a:pt x="4592" y="9275"/>
                  </a:lnTo>
                  <a:lnTo>
                    <a:pt x="4592" y="9499"/>
                  </a:lnTo>
                  <a:lnTo>
                    <a:pt x="4592" y="9762"/>
                  </a:lnTo>
                  <a:lnTo>
                    <a:pt x="4618" y="10051"/>
                  </a:lnTo>
                  <a:lnTo>
                    <a:pt x="4684" y="10380"/>
                  </a:lnTo>
                  <a:lnTo>
                    <a:pt x="4710" y="10538"/>
                  </a:lnTo>
                  <a:lnTo>
                    <a:pt x="4763" y="10709"/>
                  </a:lnTo>
                  <a:lnTo>
                    <a:pt x="4815" y="10880"/>
                  </a:lnTo>
                  <a:lnTo>
                    <a:pt x="4894" y="11051"/>
                  </a:lnTo>
                  <a:lnTo>
                    <a:pt x="4973" y="11222"/>
                  </a:lnTo>
                  <a:lnTo>
                    <a:pt x="5065" y="11393"/>
                  </a:lnTo>
                  <a:lnTo>
                    <a:pt x="5171" y="11564"/>
                  </a:lnTo>
                  <a:lnTo>
                    <a:pt x="5289" y="11722"/>
                  </a:lnTo>
                  <a:lnTo>
                    <a:pt x="5421" y="11880"/>
                  </a:lnTo>
                  <a:lnTo>
                    <a:pt x="5565" y="12038"/>
                  </a:lnTo>
                  <a:lnTo>
                    <a:pt x="5736" y="12183"/>
                  </a:lnTo>
                  <a:lnTo>
                    <a:pt x="5921" y="12314"/>
                  </a:lnTo>
                  <a:lnTo>
                    <a:pt x="6118" y="12446"/>
                  </a:lnTo>
                  <a:lnTo>
                    <a:pt x="6342" y="12551"/>
                  </a:lnTo>
                  <a:lnTo>
                    <a:pt x="6578" y="12656"/>
                  </a:lnTo>
                  <a:lnTo>
                    <a:pt x="6842" y="12748"/>
                  </a:lnTo>
                  <a:lnTo>
                    <a:pt x="7118" y="12827"/>
                  </a:lnTo>
                  <a:lnTo>
                    <a:pt x="7420" y="12880"/>
                  </a:lnTo>
                  <a:lnTo>
                    <a:pt x="7420" y="12880"/>
                  </a:lnTo>
                  <a:lnTo>
                    <a:pt x="7736" y="12933"/>
                  </a:lnTo>
                  <a:lnTo>
                    <a:pt x="8012" y="12959"/>
                  </a:lnTo>
                  <a:lnTo>
                    <a:pt x="8289" y="12972"/>
                  </a:lnTo>
                  <a:lnTo>
                    <a:pt x="8539" y="12972"/>
                  </a:lnTo>
                  <a:lnTo>
                    <a:pt x="8775" y="12959"/>
                  </a:lnTo>
                  <a:lnTo>
                    <a:pt x="8986" y="12933"/>
                  </a:lnTo>
                  <a:lnTo>
                    <a:pt x="9183" y="12906"/>
                  </a:lnTo>
                  <a:lnTo>
                    <a:pt x="9367" y="12854"/>
                  </a:lnTo>
                  <a:lnTo>
                    <a:pt x="9538" y="12801"/>
                  </a:lnTo>
                  <a:lnTo>
                    <a:pt x="9696" y="12748"/>
                  </a:lnTo>
                  <a:lnTo>
                    <a:pt x="9841" y="12670"/>
                  </a:lnTo>
                  <a:lnTo>
                    <a:pt x="9973" y="12604"/>
                  </a:lnTo>
                  <a:lnTo>
                    <a:pt x="10091" y="12525"/>
                  </a:lnTo>
                  <a:lnTo>
                    <a:pt x="10196" y="12433"/>
                  </a:lnTo>
                  <a:lnTo>
                    <a:pt x="10288" y="12341"/>
                  </a:lnTo>
                  <a:lnTo>
                    <a:pt x="10367" y="12249"/>
                  </a:lnTo>
                  <a:lnTo>
                    <a:pt x="10446" y="12156"/>
                  </a:lnTo>
                  <a:lnTo>
                    <a:pt x="10512" y="12064"/>
                  </a:lnTo>
                  <a:lnTo>
                    <a:pt x="10617" y="11880"/>
                  </a:lnTo>
                  <a:lnTo>
                    <a:pt x="10683" y="11709"/>
                  </a:lnTo>
                  <a:lnTo>
                    <a:pt x="10736" y="11551"/>
                  </a:lnTo>
                  <a:lnTo>
                    <a:pt x="10762" y="11407"/>
                  </a:lnTo>
                  <a:lnTo>
                    <a:pt x="10788" y="11301"/>
                  </a:lnTo>
                  <a:lnTo>
                    <a:pt x="10788" y="11209"/>
                  </a:lnTo>
                  <a:lnTo>
                    <a:pt x="10788" y="11209"/>
                  </a:lnTo>
                  <a:lnTo>
                    <a:pt x="10815" y="11249"/>
                  </a:lnTo>
                  <a:lnTo>
                    <a:pt x="10907" y="11367"/>
                  </a:lnTo>
                  <a:lnTo>
                    <a:pt x="10986" y="11433"/>
                  </a:lnTo>
                  <a:lnTo>
                    <a:pt x="11078" y="11499"/>
                  </a:lnTo>
                  <a:lnTo>
                    <a:pt x="11209" y="11564"/>
                  </a:lnTo>
                  <a:lnTo>
                    <a:pt x="11354" y="11630"/>
                  </a:lnTo>
                  <a:lnTo>
                    <a:pt x="11525" y="11670"/>
                  </a:lnTo>
                  <a:lnTo>
                    <a:pt x="11722" y="11696"/>
                  </a:lnTo>
                  <a:lnTo>
                    <a:pt x="11946" y="11696"/>
                  </a:lnTo>
                  <a:lnTo>
                    <a:pt x="12209" y="11683"/>
                  </a:lnTo>
                  <a:lnTo>
                    <a:pt x="12499" y="11617"/>
                  </a:lnTo>
                  <a:lnTo>
                    <a:pt x="12828" y="11525"/>
                  </a:lnTo>
                  <a:lnTo>
                    <a:pt x="13196" y="11393"/>
                  </a:lnTo>
                  <a:lnTo>
                    <a:pt x="13591" y="11209"/>
                  </a:lnTo>
                  <a:lnTo>
                    <a:pt x="13591" y="11209"/>
                  </a:lnTo>
                  <a:lnTo>
                    <a:pt x="13788" y="11091"/>
                  </a:lnTo>
                  <a:lnTo>
                    <a:pt x="13972" y="10972"/>
                  </a:lnTo>
                  <a:lnTo>
                    <a:pt x="14117" y="10854"/>
                  </a:lnTo>
                  <a:lnTo>
                    <a:pt x="14262" y="10709"/>
                  </a:lnTo>
                  <a:lnTo>
                    <a:pt x="14380" y="10578"/>
                  </a:lnTo>
                  <a:lnTo>
                    <a:pt x="14472" y="10420"/>
                  </a:lnTo>
                  <a:lnTo>
                    <a:pt x="14551" y="10275"/>
                  </a:lnTo>
                  <a:lnTo>
                    <a:pt x="14630" y="10117"/>
                  </a:lnTo>
                  <a:lnTo>
                    <a:pt x="14669" y="9959"/>
                  </a:lnTo>
                  <a:lnTo>
                    <a:pt x="14709" y="9801"/>
                  </a:lnTo>
                  <a:lnTo>
                    <a:pt x="14735" y="9630"/>
                  </a:lnTo>
                  <a:lnTo>
                    <a:pt x="14748" y="9473"/>
                  </a:lnTo>
                  <a:lnTo>
                    <a:pt x="14761" y="9302"/>
                  </a:lnTo>
                  <a:lnTo>
                    <a:pt x="14748" y="9144"/>
                  </a:lnTo>
                  <a:lnTo>
                    <a:pt x="14735" y="8986"/>
                  </a:lnTo>
                  <a:lnTo>
                    <a:pt x="14709" y="8828"/>
                  </a:lnTo>
                  <a:lnTo>
                    <a:pt x="14643" y="8512"/>
                  </a:lnTo>
                  <a:lnTo>
                    <a:pt x="14564" y="8223"/>
                  </a:lnTo>
                  <a:lnTo>
                    <a:pt x="14472" y="7960"/>
                  </a:lnTo>
                  <a:lnTo>
                    <a:pt x="14380" y="7736"/>
                  </a:lnTo>
                  <a:lnTo>
                    <a:pt x="14288" y="7552"/>
                  </a:lnTo>
                  <a:lnTo>
                    <a:pt x="14222" y="7407"/>
                  </a:lnTo>
                  <a:lnTo>
                    <a:pt x="14156" y="7276"/>
                  </a:lnTo>
                  <a:lnTo>
                    <a:pt x="14156" y="7276"/>
                  </a:lnTo>
                  <a:lnTo>
                    <a:pt x="14222" y="7223"/>
                  </a:lnTo>
                  <a:lnTo>
                    <a:pt x="14406" y="7065"/>
                  </a:lnTo>
                  <a:lnTo>
                    <a:pt x="14525" y="6947"/>
                  </a:lnTo>
                  <a:lnTo>
                    <a:pt x="14656" y="6802"/>
                  </a:lnTo>
                  <a:lnTo>
                    <a:pt x="14788" y="6644"/>
                  </a:lnTo>
                  <a:lnTo>
                    <a:pt x="14919" y="6447"/>
                  </a:lnTo>
                  <a:lnTo>
                    <a:pt x="15051" y="6223"/>
                  </a:lnTo>
                  <a:lnTo>
                    <a:pt x="15169" y="5973"/>
                  </a:lnTo>
                  <a:lnTo>
                    <a:pt x="15261" y="5697"/>
                  </a:lnTo>
                  <a:lnTo>
                    <a:pt x="15301" y="5539"/>
                  </a:lnTo>
                  <a:lnTo>
                    <a:pt x="15327" y="5394"/>
                  </a:lnTo>
                  <a:lnTo>
                    <a:pt x="15353" y="5223"/>
                  </a:lnTo>
                  <a:lnTo>
                    <a:pt x="15380" y="5065"/>
                  </a:lnTo>
                  <a:lnTo>
                    <a:pt x="15380" y="4881"/>
                  </a:lnTo>
                  <a:lnTo>
                    <a:pt x="15380" y="4710"/>
                  </a:lnTo>
                  <a:lnTo>
                    <a:pt x="15380" y="4526"/>
                  </a:lnTo>
                  <a:lnTo>
                    <a:pt x="15353" y="4329"/>
                  </a:lnTo>
                  <a:lnTo>
                    <a:pt x="15314" y="4131"/>
                  </a:lnTo>
                  <a:lnTo>
                    <a:pt x="15275" y="3921"/>
                  </a:lnTo>
                  <a:lnTo>
                    <a:pt x="15275" y="3921"/>
                  </a:lnTo>
                  <a:lnTo>
                    <a:pt x="15182" y="3618"/>
                  </a:lnTo>
                  <a:lnTo>
                    <a:pt x="15090" y="3342"/>
                  </a:lnTo>
                  <a:lnTo>
                    <a:pt x="14985" y="3105"/>
                  </a:lnTo>
                  <a:lnTo>
                    <a:pt x="14867" y="2881"/>
                  </a:lnTo>
                  <a:lnTo>
                    <a:pt x="14748" y="2697"/>
                  </a:lnTo>
                  <a:lnTo>
                    <a:pt x="14630" y="2539"/>
                  </a:lnTo>
                  <a:lnTo>
                    <a:pt x="14511" y="2408"/>
                  </a:lnTo>
                  <a:lnTo>
                    <a:pt x="14393" y="2289"/>
                  </a:lnTo>
                  <a:lnTo>
                    <a:pt x="14288" y="2197"/>
                  </a:lnTo>
                  <a:lnTo>
                    <a:pt x="14183" y="2118"/>
                  </a:lnTo>
                  <a:lnTo>
                    <a:pt x="14012" y="2013"/>
                  </a:lnTo>
                  <a:lnTo>
                    <a:pt x="13893" y="1960"/>
                  </a:lnTo>
                  <a:lnTo>
                    <a:pt x="13841" y="1947"/>
                  </a:lnTo>
                  <a:lnTo>
                    <a:pt x="13841" y="1947"/>
                  </a:lnTo>
                  <a:lnTo>
                    <a:pt x="13775" y="2066"/>
                  </a:lnTo>
                  <a:lnTo>
                    <a:pt x="13591" y="2355"/>
                  </a:lnTo>
                  <a:lnTo>
                    <a:pt x="13459" y="2552"/>
                  </a:lnTo>
                  <a:lnTo>
                    <a:pt x="13288" y="2776"/>
                  </a:lnTo>
                  <a:lnTo>
                    <a:pt x="13104" y="3026"/>
                  </a:lnTo>
                  <a:lnTo>
                    <a:pt x="12880" y="3289"/>
                  </a:lnTo>
                  <a:lnTo>
                    <a:pt x="12630" y="3552"/>
                  </a:lnTo>
                  <a:lnTo>
                    <a:pt x="12354" y="3815"/>
                  </a:lnTo>
                  <a:lnTo>
                    <a:pt x="12064" y="4079"/>
                  </a:lnTo>
                  <a:lnTo>
                    <a:pt x="11736" y="4315"/>
                  </a:lnTo>
                  <a:lnTo>
                    <a:pt x="11565" y="4434"/>
                  </a:lnTo>
                  <a:lnTo>
                    <a:pt x="11394" y="4552"/>
                  </a:lnTo>
                  <a:lnTo>
                    <a:pt x="11209" y="4644"/>
                  </a:lnTo>
                  <a:lnTo>
                    <a:pt x="11025" y="4750"/>
                  </a:lnTo>
                  <a:lnTo>
                    <a:pt x="10841" y="4828"/>
                  </a:lnTo>
                  <a:lnTo>
                    <a:pt x="10644" y="4907"/>
                  </a:lnTo>
                  <a:lnTo>
                    <a:pt x="10433" y="4986"/>
                  </a:lnTo>
                  <a:lnTo>
                    <a:pt x="10223" y="5039"/>
                  </a:lnTo>
                  <a:lnTo>
                    <a:pt x="10223" y="5039"/>
                  </a:lnTo>
                  <a:lnTo>
                    <a:pt x="9802" y="5131"/>
                  </a:lnTo>
                  <a:lnTo>
                    <a:pt x="9341" y="5197"/>
                  </a:lnTo>
                  <a:lnTo>
                    <a:pt x="8868" y="5236"/>
                  </a:lnTo>
                  <a:lnTo>
                    <a:pt x="8381" y="5263"/>
                  </a:lnTo>
                  <a:lnTo>
                    <a:pt x="7881" y="5249"/>
                  </a:lnTo>
                  <a:lnTo>
                    <a:pt x="7381" y="5223"/>
                  </a:lnTo>
                  <a:lnTo>
                    <a:pt x="6881" y="5184"/>
                  </a:lnTo>
                  <a:lnTo>
                    <a:pt x="6381" y="5105"/>
                  </a:lnTo>
                  <a:lnTo>
                    <a:pt x="5881" y="5026"/>
                  </a:lnTo>
                  <a:lnTo>
                    <a:pt x="5394" y="4907"/>
                  </a:lnTo>
                  <a:lnTo>
                    <a:pt x="4921" y="4789"/>
                  </a:lnTo>
                  <a:lnTo>
                    <a:pt x="4473" y="4644"/>
                  </a:lnTo>
                  <a:lnTo>
                    <a:pt x="4052" y="4486"/>
                  </a:lnTo>
                  <a:lnTo>
                    <a:pt x="3645" y="4315"/>
                  </a:lnTo>
                  <a:lnTo>
                    <a:pt x="3276" y="4118"/>
                  </a:lnTo>
                  <a:lnTo>
                    <a:pt x="2947" y="3921"/>
                  </a:lnTo>
                  <a:lnTo>
                    <a:pt x="2947" y="3921"/>
                  </a:lnTo>
                  <a:lnTo>
                    <a:pt x="2789" y="3802"/>
                  </a:lnTo>
                  <a:lnTo>
                    <a:pt x="2645" y="3684"/>
                  </a:lnTo>
                  <a:lnTo>
                    <a:pt x="2513" y="3566"/>
                  </a:lnTo>
                  <a:lnTo>
                    <a:pt x="2395" y="3434"/>
                  </a:lnTo>
                  <a:lnTo>
                    <a:pt x="2276" y="3289"/>
                  </a:lnTo>
                  <a:lnTo>
                    <a:pt x="2158" y="3145"/>
                  </a:lnTo>
                  <a:lnTo>
                    <a:pt x="2066" y="2987"/>
                  </a:lnTo>
                  <a:lnTo>
                    <a:pt x="1974" y="2829"/>
                  </a:lnTo>
                  <a:lnTo>
                    <a:pt x="1803" y="2513"/>
                  </a:lnTo>
                  <a:lnTo>
                    <a:pt x="1671" y="2184"/>
                  </a:lnTo>
                  <a:lnTo>
                    <a:pt x="1566" y="1855"/>
                  </a:lnTo>
                  <a:lnTo>
                    <a:pt x="1474" y="1539"/>
                  </a:lnTo>
                  <a:lnTo>
                    <a:pt x="1408" y="1224"/>
                  </a:lnTo>
                  <a:lnTo>
                    <a:pt x="1355" y="947"/>
                  </a:lnTo>
                  <a:lnTo>
                    <a:pt x="1316" y="684"/>
                  </a:lnTo>
                  <a:lnTo>
                    <a:pt x="1290" y="448"/>
                  </a:lnTo>
                  <a:lnTo>
                    <a:pt x="1263" y="119"/>
                  </a:lnTo>
                  <a:lnTo>
                    <a:pt x="1263" y="0"/>
                  </a:lnTo>
                  <a:lnTo>
                    <a:pt x="1263" y="0"/>
                  </a:lnTo>
                  <a:lnTo>
                    <a:pt x="1211" y="0"/>
                  </a:lnTo>
                  <a:lnTo>
                    <a:pt x="1092" y="27"/>
                  </a:lnTo>
                  <a:lnTo>
                    <a:pt x="1000" y="53"/>
                  </a:lnTo>
                  <a:lnTo>
                    <a:pt x="908" y="79"/>
                  </a:lnTo>
                  <a:lnTo>
                    <a:pt x="803" y="132"/>
                  </a:lnTo>
                  <a:lnTo>
                    <a:pt x="698" y="211"/>
                  </a:lnTo>
                  <a:lnTo>
                    <a:pt x="592" y="290"/>
                  </a:lnTo>
                  <a:lnTo>
                    <a:pt x="500" y="408"/>
                  </a:lnTo>
                  <a:lnTo>
                    <a:pt x="395" y="540"/>
                  </a:lnTo>
                  <a:lnTo>
                    <a:pt x="316" y="711"/>
                  </a:lnTo>
                  <a:lnTo>
                    <a:pt x="250" y="895"/>
                  </a:lnTo>
                  <a:lnTo>
                    <a:pt x="185" y="1118"/>
                  </a:lnTo>
                  <a:lnTo>
                    <a:pt x="158" y="1382"/>
                  </a:lnTo>
                  <a:lnTo>
                    <a:pt x="145" y="167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80;p33"/>
            <p:cNvSpPr/>
            <p:nvPr/>
          </p:nvSpPr>
          <p:spPr>
            <a:xfrm>
              <a:off x="4514702" y="2826541"/>
              <a:ext cx="252270" cy="252270"/>
            </a:xfrm>
            <a:custGeom>
              <a:avLst/>
              <a:gdLst/>
              <a:ahLst/>
              <a:cxnLst/>
              <a:rect l="l" t="t" r="r" b="b"/>
              <a:pathLst>
                <a:path w="6171" h="6171" extrusionOk="0">
                  <a:moveTo>
                    <a:pt x="2934" y="0"/>
                  </a:moveTo>
                  <a:lnTo>
                    <a:pt x="2776" y="13"/>
                  </a:lnTo>
                  <a:lnTo>
                    <a:pt x="2473" y="66"/>
                  </a:lnTo>
                  <a:lnTo>
                    <a:pt x="2171" y="145"/>
                  </a:lnTo>
                  <a:lnTo>
                    <a:pt x="1895" y="237"/>
                  </a:lnTo>
                  <a:lnTo>
                    <a:pt x="1618" y="369"/>
                  </a:lnTo>
                  <a:lnTo>
                    <a:pt x="1368" y="526"/>
                  </a:lnTo>
                  <a:lnTo>
                    <a:pt x="1132" y="711"/>
                  </a:lnTo>
                  <a:lnTo>
                    <a:pt x="908" y="908"/>
                  </a:lnTo>
                  <a:lnTo>
                    <a:pt x="711" y="1118"/>
                  </a:lnTo>
                  <a:lnTo>
                    <a:pt x="526" y="1355"/>
                  </a:lnTo>
                  <a:lnTo>
                    <a:pt x="382" y="1618"/>
                  </a:lnTo>
                  <a:lnTo>
                    <a:pt x="250" y="1882"/>
                  </a:lnTo>
                  <a:lnTo>
                    <a:pt x="145" y="2171"/>
                  </a:lnTo>
                  <a:lnTo>
                    <a:pt x="66" y="2460"/>
                  </a:lnTo>
                  <a:lnTo>
                    <a:pt x="26" y="2763"/>
                  </a:lnTo>
                  <a:lnTo>
                    <a:pt x="13" y="2921"/>
                  </a:lnTo>
                  <a:lnTo>
                    <a:pt x="0" y="3079"/>
                  </a:lnTo>
                  <a:lnTo>
                    <a:pt x="13" y="3237"/>
                  </a:lnTo>
                  <a:lnTo>
                    <a:pt x="26" y="3394"/>
                  </a:lnTo>
                  <a:lnTo>
                    <a:pt x="66" y="3710"/>
                  </a:lnTo>
                  <a:lnTo>
                    <a:pt x="145" y="4000"/>
                  </a:lnTo>
                  <a:lnTo>
                    <a:pt x="250" y="4276"/>
                  </a:lnTo>
                  <a:lnTo>
                    <a:pt x="382" y="4552"/>
                  </a:lnTo>
                  <a:lnTo>
                    <a:pt x="526" y="4802"/>
                  </a:lnTo>
                  <a:lnTo>
                    <a:pt x="711" y="5039"/>
                  </a:lnTo>
                  <a:lnTo>
                    <a:pt x="908" y="5263"/>
                  </a:lnTo>
                  <a:lnTo>
                    <a:pt x="1132" y="5460"/>
                  </a:lnTo>
                  <a:lnTo>
                    <a:pt x="1368" y="5644"/>
                  </a:lnTo>
                  <a:lnTo>
                    <a:pt x="1618" y="5789"/>
                  </a:lnTo>
                  <a:lnTo>
                    <a:pt x="1895" y="5920"/>
                  </a:lnTo>
                  <a:lnTo>
                    <a:pt x="2171" y="6026"/>
                  </a:lnTo>
                  <a:lnTo>
                    <a:pt x="2473" y="6105"/>
                  </a:lnTo>
                  <a:lnTo>
                    <a:pt x="2776" y="6144"/>
                  </a:lnTo>
                  <a:lnTo>
                    <a:pt x="2934" y="6157"/>
                  </a:lnTo>
                  <a:lnTo>
                    <a:pt x="3092" y="6170"/>
                  </a:lnTo>
                  <a:lnTo>
                    <a:pt x="3250" y="6157"/>
                  </a:lnTo>
                  <a:lnTo>
                    <a:pt x="3408" y="6144"/>
                  </a:lnTo>
                  <a:lnTo>
                    <a:pt x="3710" y="6105"/>
                  </a:lnTo>
                  <a:lnTo>
                    <a:pt x="4000" y="6026"/>
                  </a:lnTo>
                  <a:lnTo>
                    <a:pt x="4289" y="5920"/>
                  </a:lnTo>
                  <a:lnTo>
                    <a:pt x="4552" y="5789"/>
                  </a:lnTo>
                  <a:lnTo>
                    <a:pt x="4815" y="5644"/>
                  </a:lnTo>
                  <a:lnTo>
                    <a:pt x="5052" y="5460"/>
                  </a:lnTo>
                  <a:lnTo>
                    <a:pt x="5263" y="5263"/>
                  </a:lnTo>
                  <a:lnTo>
                    <a:pt x="5473" y="5039"/>
                  </a:lnTo>
                  <a:lnTo>
                    <a:pt x="5644" y="4802"/>
                  </a:lnTo>
                  <a:lnTo>
                    <a:pt x="5802" y="4552"/>
                  </a:lnTo>
                  <a:lnTo>
                    <a:pt x="5934" y="4276"/>
                  </a:lnTo>
                  <a:lnTo>
                    <a:pt x="6026" y="4000"/>
                  </a:lnTo>
                  <a:lnTo>
                    <a:pt x="6105" y="3710"/>
                  </a:lnTo>
                  <a:lnTo>
                    <a:pt x="6157" y="3394"/>
                  </a:lnTo>
                  <a:lnTo>
                    <a:pt x="6170" y="3237"/>
                  </a:lnTo>
                  <a:lnTo>
                    <a:pt x="6170" y="3079"/>
                  </a:lnTo>
                  <a:lnTo>
                    <a:pt x="6170" y="2921"/>
                  </a:lnTo>
                  <a:lnTo>
                    <a:pt x="6157" y="2763"/>
                  </a:lnTo>
                  <a:lnTo>
                    <a:pt x="6105" y="2460"/>
                  </a:lnTo>
                  <a:lnTo>
                    <a:pt x="6026" y="2171"/>
                  </a:lnTo>
                  <a:lnTo>
                    <a:pt x="5934" y="1882"/>
                  </a:lnTo>
                  <a:lnTo>
                    <a:pt x="5802" y="1618"/>
                  </a:lnTo>
                  <a:lnTo>
                    <a:pt x="5644" y="1355"/>
                  </a:lnTo>
                  <a:lnTo>
                    <a:pt x="5473" y="1118"/>
                  </a:lnTo>
                  <a:lnTo>
                    <a:pt x="5263" y="908"/>
                  </a:lnTo>
                  <a:lnTo>
                    <a:pt x="5052" y="711"/>
                  </a:lnTo>
                  <a:lnTo>
                    <a:pt x="4815" y="526"/>
                  </a:lnTo>
                  <a:lnTo>
                    <a:pt x="4552" y="369"/>
                  </a:lnTo>
                  <a:lnTo>
                    <a:pt x="4289" y="237"/>
                  </a:lnTo>
                  <a:lnTo>
                    <a:pt x="4000" y="145"/>
                  </a:lnTo>
                  <a:lnTo>
                    <a:pt x="3710" y="66"/>
                  </a:lnTo>
                  <a:lnTo>
                    <a:pt x="3408" y="13"/>
                  </a:lnTo>
                  <a:lnTo>
                    <a:pt x="3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81;p33"/>
            <p:cNvSpPr/>
            <p:nvPr/>
          </p:nvSpPr>
          <p:spPr>
            <a:xfrm>
              <a:off x="4354412" y="2735092"/>
              <a:ext cx="252270" cy="251739"/>
            </a:xfrm>
            <a:custGeom>
              <a:avLst/>
              <a:gdLst/>
              <a:ahLst/>
              <a:cxnLst/>
              <a:rect l="l" t="t" r="r" b="b"/>
              <a:pathLst>
                <a:path w="6171" h="6158" extrusionOk="0">
                  <a:moveTo>
                    <a:pt x="2934" y="1"/>
                  </a:moveTo>
                  <a:lnTo>
                    <a:pt x="2777" y="14"/>
                  </a:lnTo>
                  <a:lnTo>
                    <a:pt x="2461" y="53"/>
                  </a:lnTo>
                  <a:lnTo>
                    <a:pt x="2171" y="132"/>
                  </a:lnTo>
                  <a:lnTo>
                    <a:pt x="1882" y="238"/>
                  </a:lnTo>
                  <a:lnTo>
                    <a:pt x="1619" y="369"/>
                  </a:lnTo>
                  <a:lnTo>
                    <a:pt x="1369" y="527"/>
                  </a:lnTo>
                  <a:lnTo>
                    <a:pt x="1132" y="698"/>
                  </a:lnTo>
                  <a:lnTo>
                    <a:pt x="908" y="895"/>
                  </a:lnTo>
                  <a:lnTo>
                    <a:pt x="711" y="1119"/>
                  </a:lnTo>
                  <a:lnTo>
                    <a:pt x="527" y="1356"/>
                  </a:lnTo>
                  <a:lnTo>
                    <a:pt x="382" y="1606"/>
                  </a:lnTo>
                  <a:lnTo>
                    <a:pt x="251" y="1882"/>
                  </a:lnTo>
                  <a:lnTo>
                    <a:pt x="145" y="2158"/>
                  </a:lnTo>
                  <a:lnTo>
                    <a:pt x="66" y="2461"/>
                  </a:lnTo>
                  <a:lnTo>
                    <a:pt x="27" y="2763"/>
                  </a:lnTo>
                  <a:lnTo>
                    <a:pt x="14" y="2921"/>
                  </a:lnTo>
                  <a:lnTo>
                    <a:pt x="1" y="3079"/>
                  </a:lnTo>
                  <a:lnTo>
                    <a:pt x="14" y="3237"/>
                  </a:lnTo>
                  <a:lnTo>
                    <a:pt x="27" y="3395"/>
                  </a:lnTo>
                  <a:lnTo>
                    <a:pt x="66" y="3698"/>
                  </a:lnTo>
                  <a:lnTo>
                    <a:pt x="145" y="4000"/>
                  </a:lnTo>
                  <a:lnTo>
                    <a:pt x="251" y="4276"/>
                  </a:lnTo>
                  <a:lnTo>
                    <a:pt x="382" y="4553"/>
                  </a:lnTo>
                  <a:lnTo>
                    <a:pt x="527" y="4803"/>
                  </a:lnTo>
                  <a:lnTo>
                    <a:pt x="711" y="5039"/>
                  </a:lnTo>
                  <a:lnTo>
                    <a:pt x="908" y="5263"/>
                  </a:lnTo>
                  <a:lnTo>
                    <a:pt x="1132" y="5460"/>
                  </a:lnTo>
                  <a:lnTo>
                    <a:pt x="1369" y="5631"/>
                  </a:lnTo>
                  <a:lnTo>
                    <a:pt x="1619" y="5789"/>
                  </a:lnTo>
                  <a:lnTo>
                    <a:pt x="1882" y="5921"/>
                  </a:lnTo>
                  <a:lnTo>
                    <a:pt x="2171" y="6026"/>
                  </a:lnTo>
                  <a:lnTo>
                    <a:pt x="2461" y="6092"/>
                  </a:lnTo>
                  <a:lnTo>
                    <a:pt x="2777" y="6145"/>
                  </a:lnTo>
                  <a:lnTo>
                    <a:pt x="2934" y="6158"/>
                  </a:lnTo>
                  <a:lnTo>
                    <a:pt x="3250" y="6158"/>
                  </a:lnTo>
                  <a:lnTo>
                    <a:pt x="3408" y="6145"/>
                  </a:lnTo>
                  <a:lnTo>
                    <a:pt x="3711" y="6092"/>
                  </a:lnTo>
                  <a:lnTo>
                    <a:pt x="4000" y="6026"/>
                  </a:lnTo>
                  <a:lnTo>
                    <a:pt x="4290" y="5921"/>
                  </a:lnTo>
                  <a:lnTo>
                    <a:pt x="4553" y="5789"/>
                  </a:lnTo>
                  <a:lnTo>
                    <a:pt x="4816" y="5631"/>
                  </a:lnTo>
                  <a:lnTo>
                    <a:pt x="5053" y="5460"/>
                  </a:lnTo>
                  <a:lnTo>
                    <a:pt x="5263" y="5263"/>
                  </a:lnTo>
                  <a:lnTo>
                    <a:pt x="5460" y="5039"/>
                  </a:lnTo>
                  <a:lnTo>
                    <a:pt x="5645" y="4803"/>
                  </a:lnTo>
                  <a:lnTo>
                    <a:pt x="5802" y="4553"/>
                  </a:lnTo>
                  <a:lnTo>
                    <a:pt x="5921" y="4276"/>
                  </a:lnTo>
                  <a:lnTo>
                    <a:pt x="6026" y="4000"/>
                  </a:lnTo>
                  <a:lnTo>
                    <a:pt x="6105" y="3698"/>
                  </a:lnTo>
                  <a:lnTo>
                    <a:pt x="6158" y="3395"/>
                  </a:lnTo>
                  <a:lnTo>
                    <a:pt x="6171" y="3237"/>
                  </a:lnTo>
                  <a:lnTo>
                    <a:pt x="6171" y="3079"/>
                  </a:lnTo>
                  <a:lnTo>
                    <a:pt x="6171" y="2921"/>
                  </a:lnTo>
                  <a:lnTo>
                    <a:pt x="6158" y="2763"/>
                  </a:lnTo>
                  <a:lnTo>
                    <a:pt x="6105" y="2461"/>
                  </a:lnTo>
                  <a:lnTo>
                    <a:pt x="6026" y="2158"/>
                  </a:lnTo>
                  <a:lnTo>
                    <a:pt x="5921" y="1882"/>
                  </a:lnTo>
                  <a:lnTo>
                    <a:pt x="5802" y="1606"/>
                  </a:lnTo>
                  <a:lnTo>
                    <a:pt x="5645" y="1356"/>
                  </a:lnTo>
                  <a:lnTo>
                    <a:pt x="5460" y="1119"/>
                  </a:lnTo>
                  <a:lnTo>
                    <a:pt x="5263" y="895"/>
                  </a:lnTo>
                  <a:lnTo>
                    <a:pt x="5053" y="698"/>
                  </a:lnTo>
                  <a:lnTo>
                    <a:pt x="4816" y="527"/>
                  </a:lnTo>
                  <a:lnTo>
                    <a:pt x="4553" y="369"/>
                  </a:lnTo>
                  <a:lnTo>
                    <a:pt x="4290" y="238"/>
                  </a:lnTo>
                  <a:lnTo>
                    <a:pt x="4000" y="132"/>
                  </a:lnTo>
                  <a:lnTo>
                    <a:pt x="3711" y="53"/>
                  </a:lnTo>
                  <a:lnTo>
                    <a:pt x="3408" y="14"/>
                  </a:lnTo>
                  <a:lnTo>
                    <a:pt x="3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82;p33"/>
            <p:cNvSpPr/>
            <p:nvPr/>
          </p:nvSpPr>
          <p:spPr>
            <a:xfrm>
              <a:off x="4202748" y="2053131"/>
              <a:ext cx="637360" cy="535201"/>
            </a:xfrm>
            <a:custGeom>
              <a:avLst/>
              <a:gdLst/>
              <a:ahLst/>
              <a:cxnLst/>
              <a:rect l="l" t="t" r="r" b="b"/>
              <a:pathLst>
                <a:path w="15591" h="13092" extrusionOk="0">
                  <a:moveTo>
                    <a:pt x="11670" y="1"/>
                  </a:moveTo>
                  <a:lnTo>
                    <a:pt x="11486" y="27"/>
                  </a:lnTo>
                  <a:lnTo>
                    <a:pt x="11302" y="67"/>
                  </a:lnTo>
                  <a:lnTo>
                    <a:pt x="11117" y="106"/>
                  </a:lnTo>
                  <a:lnTo>
                    <a:pt x="10933" y="172"/>
                  </a:lnTo>
                  <a:lnTo>
                    <a:pt x="10762" y="238"/>
                  </a:lnTo>
                  <a:lnTo>
                    <a:pt x="10604" y="330"/>
                  </a:lnTo>
                  <a:lnTo>
                    <a:pt x="10433" y="422"/>
                  </a:lnTo>
                  <a:lnTo>
                    <a:pt x="10289" y="527"/>
                  </a:lnTo>
                  <a:lnTo>
                    <a:pt x="10131" y="593"/>
                  </a:lnTo>
                  <a:lnTo>
                    <a:pt x="9999" y="659"/>
                  </a:lnTo>
                  <a:lnTo>
                    <a:pt x="9855" y="698"/>
                  </a:lnTo>
                  <a:lnTo>
                    <a:pt x="9723" y="738"/>
                  </a:lnTo>
                  <a:lnTo>
                    <a:pt x="9591" y="751"/>
                  </a:lnTo>
                  <a:lnTo>
                    <a:pt x="9473" y="751"/>
                  </a:lnTo>
                  <a:lnTo>
                    <a:pt x="9341" y="738"/>
                  </a:lnTo>
                  <a:lnTo>
                    <a:pt x="9223" y="724"/>
                  </a:lnTo>
                  <a:lnTo>
                    <a:pt x="9105" y="698"/>
                  </a:lnTo>
                  <a:lnTo>
                    <a:pt x="8868" y="619"/>
                  </a:lnTo>
                  <a:lnTo>
                    <a:pt x="8644" y="527"/>
                  </a:lnTo>
                  <a:lnTo>
                    <a:pt x="8407" y="422"/>
                  </a:lnTo>
                  <a:lnTo>
                    <a:pt x="8171" y="330"/>
                  </a:lnTo>
                  <a:lnTo>
                    <a:pt x="7921" y="224"/>
                  </a:lnTo>
                  <a:lnTo>
                    <a:pt x="7644" y="159"/>
                  </a:lnTo>
                  <a:lnTo>
                    <a:pt x="7513" y="132"/>
                  </a:lnTo>
                  <a:lnTo>
                    <a:pt x="7368" y="106"/>
                  </a:lnTo>
                  <a:lnTo>
                    <a:pt x="7052" y="106"/>
                  </a:lnTo>
                  <a:lnTo>
                    <a:pt x="6894" y="119"/>
                  </a:lnTo>
                  <a:lnTo>
                    <a:pt x="6723" y="146"/>
                  </a:lnTo>
                  <a:lnTo>
                    <a:pt x="6539" y="198"/>
                  </a:lnTo>
                  <a:lnTo>
                    <a:pt x="6355" y="251"/>
                  </a:lnTo>
                  <a:lnTo>
                    <a:pt x="6158" y="330"/>
                  </a:lnTo>
                  <a:lnTo>
                    <a:pt x="5960" y="422"/>
                  </a:lnTo>
                  <a:lnTo>
                    <a:pt x="5579" y="632"/>
                  </a:lnTo>
                  <a:lnTo>
                    <a:pt x="5263" y="816"/>
                  </a:lnTo>
                  <a:lnTo>
                    <a:pt x="5000" y="1001"/>
                  </a:lnTo>
                  <a:lnTo>
                    <a:pt x="4789" y="1185"/>
                  </a:lnTo>
                  <a:lnTo>
                    <a:pt x="4618" y="1343"/>
                  </a:lnTo>
                  <a:lnTo>
                    <a:pt x="4474" y="1514"/>
                  </a:lnTo>
                  <a:lnTo>
                    <a:pt x="4211" y="1829"/>
                  </a:lnTo>
                  <a:lnTo>
                    <a:pt x="4066" y="1987"/>
                  </a:lnTo>
                  <a:lnTo>
                    <a:pt x="3921" y="2145"/>
                  </a:lnTo>
                  <a:lnTo>
                    <a:pt x="3737" y="2303"/>
                  </a:lnTo>
                  <a:lnTo>
                    <a:pt x="3513" y="2474"/>
                  </a:lnTo>
                  <a:lnTo>
                    <a:pt x="3250" y="2645"/>
                  </a:lnTo>
                  <a:lnTo>
                    <a:pt x="2908" y="2829"/>
                  </a:lnTo>
                  <a:lnTo>
                    <a:pt x="2513" y="3027"/>
                  </a:lnTo>
                  <a:lnTo>
                    <a:pt x="2040" y="3224"/>
                  </a:lnTo>
                  <a:lnTo>
                    <a:pt x="1777" y="3342"/>
                  </a:lnTo>
                  <a:lnTo>
                    <a:pt x="1553" y="3448"/>
                  </a:lnTo>
                  <a:lnTo>
                    <a:pt x="1329" y="3566"/>
                  </a:lnTo>
                  <a:lnTo>
                    <a:pt x="1132" y="3698"/>
                  </a:lnTo>
                  <a:lnTo>
                    <a:pt x="961" y="3829"/>
                  </a:lnTo>
                  <a:lnTo>
                    <a:pt x="790" y="3961"/>
                  </a:lnTo>
                  <a:lnTo>
                    <a:pt x="645" y="4105"/>
                  </a:lnTo>
                  <a:lnTo>
                    <a:pt x="514" y="4250"/>
                  </a:lnTo>
                  <a:lnTo>
                    <a:pt x="408" y="4395"/>
                  </a:lnTo>
                  <a:lnTo>
                    <a:pt x="303" y="4540"/>
                  </a:lnTo>
                  <a:lnTo>
                    <a:pt x="224" y="4684"/>
                  </a:lnTo>
                  <a:lnTo>
                    <a:pt x="159" y="4842"/>
                  </a:lnTo>
                  <a:lnTo>
                    <a:pt x="93" y="5000"/>
                  </a:lnTo>
                  <a:lnTo>
                    <a:pt x="53" y="5158"/>
                  </a:lnTo>
                  <a:lnTo>
                    <a:pt x="27" y="5316"/>
                  </a:lnTo>
                  <a:lnTo>
                    <a:pt x="1" y="5474"/>
                  </a:lnTo>
                  <a:lnTo>
                    <a:pt x="1" y="5632"/>
                  </a:lnTo>
                  <a:lnTo>
                    <a:pt x="1" y="5789"/>
                  </a:lnTo>
                  <a:lnTo>
                    <a:pt x="14" y="5947"/>
                  </a:lnTo>
                  <a:lnTo>
                    <a:pt x="40" y="6092"/>
                  </a:lnTo>
                  <a:lnTo>
                    <a:pt x="66" y="6250"/>
                  </a:lnTo>
                  <a:lnTo>
                    <a:pt x="106" y="6395"/>
                  </a:lnTo>
                  <a:lnTo>
                    <a:pt x="159" y="6553"/>
                  </a:lnTo>
                  <a:lnTo>
                    <a:pt x="224" y="6697"/>
                  </a:lnTo>
                  <a:lnTo>
                    <a:pt x="290" y="6842"/>
                  </a:lnTo>
                  <a:lnTo>
                    <a:pt x="356" y="6974"/>
                  </a:lnTo>
                  <a:lnTo>
                    <a:pt x="527" y="7250"/>
                  </a:lnTo>
                  <a:lnTo>
                    <a:pt x="711" y="7487"/>
                  </a:lnTo>
                  <a:lnTo>
                    <a:pt x="908" y="7710"/>
                  </a:lnTo>
                  <a:lnTo>
                    <a:pt x="1014" y="7816"/>
                  </a:lnTo>
                  <a:lnTo>
                    <a:pt x="1106" y="7934"/>
                  </a:lnTo>
                  <a:lnTo>
                    <a:pt x="1198" y="8052"/>
                  </a:lnTo>
                  <a:lnTo>
                    <a:pt x="1277" y="8184"/>
                  </a:lnTo>
                  <a:lnTo>
                    <a:pt x="1435" y="8447"/>
                  </a:lnTo>
                  <a:lnTo>
                    <a:pt x="1566" y="8723"/>
                  </a:lnTo>
                  <a:lnTo>
                    <a:pt x="1671" y="9000"/>
                  </a:lnTo>
                  <a:lnTo>
                    <a:pt x="1764" y="9289"/>
                  </a:lnTo>
                  <a:lnTo>
                    <a:pt x="1829" y="9578"/>
                  </a:lnTo>
                  <a:lnTo>
                    <a:pt x="1895" y="9855"/>
                  </a:lnTo>
                  <a:lnTo>
                    <a:pt x="1935" y="10118"/>
                  </a:lnTo>
                  <a:lnTo>
                    <a:pt x="1974" y="10355"/>
                  </a:lnTo>
                  <a:lnTo>
                    <a:pt x="2014" y="10776"/>
                  </a:lnTo>
                  <a:lnTo>
                    <a:pt x="2027" y="11052"/>
                  </a:lnTo>
                  <a:lnTo>
                    <a:pt x="2040" y="11144"/>
                  </a:lnTo>
                  <a:lnTo>
                    <a:pt x="2079" y="11170"/>
                  </a:lnTo>
                  <a:lnTo>
                    <a:pt x="2211" y="11249"/>
                  </a:lnTo>
                  <a:lnTo>
                    <a:pt x="2382" y="11368"/>
                  </a:lnTo>
                  <a:lnTo>
                    <a:pt x="2487" y="11447"/>
                  </a:lnTo>
                  <a:lnTo>
                    <a:pt x="2592" y="11526"/>
                  </a:lnTo>
                  <a:lnTo>
                    <a:pt x="2698" y="11631"/>
                  </a:lnTo>
                  <a:lnTo>
                    <a:pt x="2803" y="11749"/>
                  </a:lnTo>
                  <a:lnTo>
                    <a:pt x="2895" y="11881"/>
                  </a:lnTo>
                  <a:lnTo>
                    <a:pt x="2974" y="12025"/>
                  </a:lnTo>
                  <a:lnTo>
                    <a:pt x="3053" y="12196"/>
                  </a:lnTo>
                  <a:lnTo>
                    <a:pt x="3105" y="12368"/>
                  </a:lnTo>
                  <a:lnTo>
                    <a:pt x="3145" y="12552"/>
                  </a:lnTo>
                  <a:lnTo>
                    <a:pt x="3158" y="12749"/>
                  </a:lnTo>
                  <a:lnTo>
                    <a:pt x="3158" y="12854"/>
                  </a:lnTo>
                  <a:lnTo>
                    <a:pt x="3171" y="12933"/>
                  </a:lnTo>
                  <a:lnTo>
                    <a:pt x="3184" y="12986"/>
                  </a:lnTo>
                  <a:lnTo>
                    <a:pt x="3211" y="13038"/>
                  </a:lnTo>
                  <a:lnTo>
                    <a:pt x="3237" y="13065"/>
                  </a:lnTo>
                  <a:lnTo>
                    <a:pt x="3263" y="13091"/>
                  </a:lnTo>
                  <a:lnTo>
                    <a:pt x="3303" y="13091"/>
                  </a:lnTo>
                  <a:lnTo>
                    <a:pt x="3342" y="13078"/>
                  </a:lnTo>
                  <a:lnTo>
                    <a:pt x="3434" y="13038"/>
                  </a:lnTo>
                  <a:lnTo>
                    <a:pt x="3526" y="12960"/>
                  </a:lnTo>
                  <a:lnTo>
                    <a:pt x="3632" y="12841"/>
                  </a:lnTo>
                  <a:lnTo>
                    <a:pt x="3750" y="12710"/>
                  </a:lnTo>
                  <a:lnTo>
                    <a:pt x="3961" y="12420"/>
                  </a:lnTo>
                  <a:lnTo>
                    <a:pt x="4158" y="12131"/>
                  </a:lnTo>
                  <a:lnTo>
                    <a:pt x="4342" y="11841"/>
                  </a:lnTo>
                  <a:lnTo>
                    <a:pt x="4316" y="11697"/>
                  </a:lnTo>
                  <a:lnTo>
                    <a:pt x="4290" y="11315"/>
                  </a:lnTo>
                  <a:lnTo>
                    <a:pt x="4263" y="10762"/>
                  </a:lnTo>
                  <a:lnTo>
                    <a:pt x="4250" y="10447"/>
                  </a:lnTo>
                  <a:lnTo>
                    <a:pt x="4250" y="10105"/>
                  </a:lnTo>
                  <a:lnTo>
                    <a:pt x="4263" y="9763"/>
                  </a:lnTo>
                  <a:lnTo>
                    <a:pt x="4290" y="9407"/>
                  </a:lnTo>
                  <a:lnTo>
                    <a:pt x="4329" y="9065"/>
                  </a:lnTo>
                  <a:lnTo>
                    <a:pt x="4382" y="8723"/>
                  </a:lnTo>
                  <a:lnTo>
                    <a:pt x="4461" y="8421"/>
                  </a:lnTo>
                  <a:lnTo>
                    <a:pt x="4513" y="8276"/>
                  </a:lnTo>
                  <a:lnTo>
                    <a:pt x="4566" y="8144"/>
                  </a:lnTo>
                  <a:lnTo>
                    <a:pt x="4618" y="8013"/>
                  </a:lnTo>
                  <a:lnTo>
                    <a:pt x="4684" y="7908"/>
                  </a:lnTo>
                  <a:lnTo>
                    <a:pt x="4750" y="7802"/>
                  </a:lnTo>
                  <a:lnTo>
                    <a:pt x="4829" y="7710"/>
                  </a:lnTo>
                  <a:lnTo>
                    <a:pt x="4947" y="7618"/>
                  </a:lnTo>
                  <a:lnTo>
                    <a:pt x="5053" y="7539"/>
                  </a:lnTo>
                  <a:lnTo>
                    <a:pt x="5184" y="7460"/>
                  </a:lnTo>
                  <a:lnTo>
                    <a:pt x="5303" y="7408"/>
                  </a:lnTo>
                  <a:lnTo>
                    <a:pt x="5434" y="7368"/>
                  </a:lnTo>
                  <a:lnTo>
                    <a:pt x="5566" y="7342"/>
                  </a:lnTo>
                  <a:lnTo>
                    <a:pt x="5710" y="7316"/>
                  </a:lnTo>
                  <a:lnTo>
                    <a:pt x="5855" y="7302"/>
                  </a:lnTo>
                  <a:lnTo>
                    <a:pt x="6145" y="7289"/>
                  </a:lnTo>
                  <a:lnTo>
                    <a:pt x="6447" y="7302"/>
                  </a:lnTo>
                  <a:lnTo>
                    <a:pt x="7079" y="7355"/>
                  </a:lnTo>
                  <a:lnTo>
                    <a:pt x="7394" y="7381"/>
                  </a:lnTo>
                  <a:lnTo>
                    <a:pt x="7697" y="7395"/>
                  </a:lnTo>
                  <a:lnTo>
                    <a:pt x="8013" y="7368"/>
                  </a:lnTo>
                  <a:lnTo>
                    <a:pt x="8157" y="7355"/>
                  </a:lnTo>
                  <a:lnTo>
                    <a:pt x="8302" y="7316"/>
                  </a:lnTo>
                  <a:lnTo>
                    <a:pt x="8447" y="7276"/>
                  </a:lnTo>
                  <a:lnTo>
                    <a:pt x="8578" y="7223"/>
                  </a:lnTo>
                  <a:lnTo>
                    <a:pt x="8723" y="7158"/>
                  </a:lnTo>
                  <a:lnTo>
                    <a:pt x="8855" y="7079"/>
                  </a:lnTo>
                  <a:lnTo>
                    <a:pt x="8973" y="6987"/>
                  </a:lnTo>
                  <a:lnTo>
                    <a:pt x="9091" y="6868"/>
                  </a:lnTo>
                  <a:lnTo>
                    <a:pt x="9210" y="6737"/>
                  </a:lnTo>
                  <a:lnTo>
                    <a:pt x="9315" y="6592"/>
                  </a:lnTo>
                  <a:lnTo>
                    <a:pt x="9420" y="6447"/>
                  </a:lnTo>
                  <a:lnTo>
                    <a:pt x="9539" y="6316"/>
                  </a:lnTo>
                  <a:lnTo>
                    <a:pt x="9644" y="6197"/>
                  </a:lnTo>
                  <a:lnTo>
                    <a:pt x="9762" y="6105"/>
                  </a:lnTo>
                  <a:lnTo>
                    <a:pt x="9881" y="6026"/>
                  </a:lnTo>
                  <a:lnTo>
                    <a:pt x="9999" y="5960"/>
                  </a:lnTo>
                  <a:lnTo>
                    <a:pt x="10118" y="5921"/>
                  </a:lnTo>
                  <a:lnTo>
                    <a:pt x="10249" y="5882"/>
                  </a:lnTo>
                  <a:lnTo>
                    <a:pt x="10368" y="5855"/>
                  </a:lnTo>
                  <a:lnTo>
                    <a:pt x="10499" y="5842"/>
                  </a:lnTo>
                  <a:lnTo>
                    <a:pt x="10631" y="5842"/>
                  </a:lnTo>
                  <a:lnTo>
                    <a:pt x="10762" y="5855"/>
                  </a:lnTo>
                  <a:lnTo>
                    <a:pt x="11012" y="5895"/>
                  </a:lnTo>
                  <a:lnTo>
                    <a:pt x="11275" y="5960"/>
                  </a:lnTo>
                  <a:lnTo>
                    <a:pt x="11538" y="6053"/>
                  </a:lnTo>
                  <a:lnTo>
                    <a:pt x="11802" y="6145"/>
                  </a:lnTo>
                  <a:lnTo>
                    <a:pt x="12315" y="6355"/>
                  </a:lnTo>
                  <a:lnTo>
                    <a:pt x="12565" y="6447"/>
                  </a:lnTo>
                  <a:lnTo>
                    <a:pt x="12801" y="6526"/>
                  </a:lnTo>
                  <a:lnTo>
                    <a:pt x="13025" y="6579"/>
                  </a:lnTo>
                  <a:lnTo>
                    <a:pt x="13130" y="6592"/>
                  </a:lnTo>
                  <a:lnTo>
                    <a:pt x="13236" y="6592"/>
                  </a:lnTo>
                  <a:lnTo>
                    <a:pt x="13459" y="6579"/>
                  </a:lnTo>
                  <a:lnTo>
                    <a:pt x="13683" y="6566"/>
                  </a:lnTo>
                  <a:lnTo>
                    <a:pt x="13907" y="6526"/>
                  </a:lnTo>
                  <a:lnTo>
                    <a:pt x="14143" y="6460"/>
                  </a:lnTo>
                  <a:lnTo>
                    <a:pt x="14367" y="6381"/>
                  </a:lnTo>
                  <a:lnTo>
                    <a:pt x="14591" y="6263"/>
                  </a:lnTo>
                  <a:lnTo>
                    <a:pt x="14696" y="6197"/>
                  </a:lnTo>
                  <a:lnTo>
                    <a:pt x="14801" y="6132"/>
                  </a:lnTo>
                  <a:lnTo>
                    <a:pt x="14893" y="6053"/>
                  </a:lnTo>
                  <a:lnTo>
                    <a:pt x="14999" y="5960"/>
                  </a:lnTo>
                  <a:lnTo>
                    <a:pt x="15077" y="5868"/>
                  </a:lnTo>
                  <a:lnTo>
                    <a:pt x="15170" y="5763"/>
                  </a:lnTo>
                  <a:lnTo>
                    <a:pt x="15248" y="5645"/>
                  </a:lnTo>
                  <a:lnTo>
                    <a:pt x="15314" y="5526"/>
                  </a:lnTo>
                  <a:lnTo>
                    <a:pt x="15380" y="5395"/>
                  </a:lnTo>
                  <a:lnTo>
                    <a:pt x="15433" y="5250"/>
                  </a:lnTo>
                  <a:lnTo>
                    <a:pt x="15485" y="5092"/>
                  </a:lnTo>
                  <a:lnTo>
                    <a:pt x="15525" y="4934"/>
                  </a:lnTo>
                  <a:lnTo>
                    <a:pt x="15564" y="4763"/>
                  </a:lnTo>
                  <a:lnTo>
                    <a:pt x="15577" y="4579"/>
                  </a:lnTo>
                  <a:lnTo>
                    <a:pt x="15591" y="4382"/>
                  </a:lnTo>
                  <a:lnTo>
                    <a:pt x="15591" y="4171"/>
                  </a:lnTo>
                  <a:lnTo>
                    <a:pt x="15577" y="3961"/>
                  </a:lnTo>
                  <a:lnTo>
                    <a:pt x="15564" y="3724"/>
                  </a:lnTo>
                  <a:lnTo>
                    <a:pt x="15525" y="3487"/>
                  </a:lnTo>
                  <a:lnTo>
                    <a:pt x="15485" y="3224"/>
                  </a:lnTo>
                  <a:lnTo>
                    <a:pt x="15420" y="2974"/>
                  </a:lnTo>
                  <a:lnTo>
                    <a:pt x="15354" y="2724"/>
                  </a:lnTo>
                  <a:lnTo>
                    <a:pt x="15275" y="2487"/>
                  </a:lnTo>
                  <a:lnTo>
                    <a:pt x="15170" y="2264"/>
                  </a:lnTo>
                  <a:lnTo>
                    <a:pt x="15064" y="2040"/>
                  </a:lnTo>
                  <a:lnTo>
                    <a:pt x="14959" y="1829"/>
                  </a:lnTo>
                  <a:lnTo>
                    <a:pt x="14827" y="1632"/>
                  </a:lnTo>
                  <a:lnTo>
                    <a:pt x="14696" y="1448"/>
                  </a:lnTo>
                  <a:lnTo>
                    <a:pt x="14551" y="1277"/>
                  </a:lnTo>
                  <a:lnTo>
                    <a:pt x="14407" y="1106"/>
                  </a:lnTo>
                  <a:lnTo>
                    <a:pt x="14249" y="961"/>
                  </a:lnTo>
                  <a:lnTo>
                    <a:pt x="14078" y="816"/>
                  </a:lnTo>
                  <a:lnTo>
                    <a:pt x="13920" y="685"/>
                  </a:lnTo>
                  <a:lnTo>
                    <a:pt x="13736" y="567"/>
                  </a:lnTo>
                  <a:lnTo>
                    <a:pt x="13565" y="448"/>
                  </a:lnTo>
                  <a:lnTo>
                    <a:pt x="13380" y="356"/>
                  </a:lnTo>
                  <a:lnTo>
                    <a:pt x="13196" y="264"/>
                  </a:lnTo>
                  <a:lnTo>
                    <a:pt x="13012" y="198"/>
                  </a:lnTo>
                  <a:lnTo>
                    <a:pt x="12815" y="132"/>
                  </a:lnTo>
                  <a:lnTo>
                    <a:pt x="12630" y="80"/>
                  </a:lnTo>
                  <a:lnTo>
                    <a:pt x="12433" y="40"/>
                  </a:lnTo>
                  <a:lnTo>
                    <a:pt x="12236" y="14"/>
                  </a:lnTo>
                  <a:lnTo>
                    <a:pt x="12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83;p33"/>
            <p:cNvSpPr/>
            <p:nvPr/>
          </p:nvSpPr>
          <p:spPr>
            <a:xfrm>
              <a:off x="4388833" y="2002031"/>
              <a:ext cx="274877" cy="274877"/>
            </a:xfrm>
            <a:custGeom>
              <a:avLst/>
              <a:gdLst/>
              <a:ahLst/>
              <a:cxnLst/>
              <a:rect l="l" t="t" r="r" b="b"/>
              <a:pathLst>
                <a:path w="6724" h="6724" extrusionOk="0">
                  <a:moveTo>
                    <a:pt x="3198" y="1"/>
                  </a:moveTo>
                  <a:lnTo>
                    <a:pt x="3027" y="14"/>
                  </a:lnTo>
                  <a:lnTo>
                    <a:pt x="2855" y="40"/>
                  </a:lnTo>
                  <a:lnTo>
                    <a:pt x="2684" y="67"/>
                  </a:lnTo>
                  <a:lnTo>
                    <a:pt x="2527" y="106"/>
                  </a:lnTo>
                  <a:lnTo>
                    <a:pt x="2369" y="146"/>
                  </a:lnTo>
                  <a:lnTo>
                    <a:pt x="2211" y="198"/>
                  </a:lnTo>
                  <a:lnTo>
                    <a:pt x="2053" y="264"/>
                  </a:lnTo>
                  <a:lnTo>
                    <a:pt x="1908" y="330"/>
                  </a:lnTo>
                  <a:lnTo>
                    <a:pt x="1764" y="396"/>
                  </a:lnTo>
                  <a:lnTo>
                    <a:pt x="1487" y="567"/>
                  </a:lnTo>
                  <a:lnTo>
                    <a:pt x="1224" y="764"/>
                  </a:lnTo>
                  <a:lnTo>
                    <a:pt x="987" y="975"/>
                  </a:lnTo>
                  <a:lnTo>
                    <a:pt x="777" y="1224"/>
                  </a:lnTo>
                  <a:lnTo>
                    <a:pt x="579" y="1474"/>
                  </a:lnTo>
                  <a:lnTo>
                    <a:pt x="408" y="1751"/>
                  </a:lnTo>
                  <a:lnTo>
                    <a:pt x="330" y="1895"/>
                  </a:lnTo>
                  <a:lnTo>
                    <a:pt x="264" y="2053"/>
                  </a:lnTo>
                  <a:lnTo>
                    <a:pt x="211" y="2198"/>
                  </a:lnTo>
                  <a:lnTo>
                    <a:pt x="158" y="2356"/>
                  </a:lnTo>
                  <a:lnTo>
                    <a:pt x="106" y="2514"/>
                  </a:lnTo>
                  <a:lnTo>
                    <a:pt x="66" y="2685"/>
                  </a:lnTo>
                  <a:lnTo>
                    <a:pt x="40" y="2843"/>
                  </a:lnTo>
                  <a:lnTo>
                    <a:pt x="27" y="3014"/>
                  </a:lnTo>
                  <a:lnTo>
                    <a:pt x="14" y="3185"/>
                  </a:lnTo>
                  <a:lnTo>
                    <a:pt x="1" y="3356"/>
                  </a:lnTo>
                  <a:lnTo>
                    <a:pt x="14" y="3527"/>
                  </a:lnTo>
                  <a:lnTo>
                    <a:pt x="27" y="3698"/>
                  </a:lnTo>
                  <a:lnTo>
                    <a:pt x="40" y="3869"/>
                  </a:lnTo>
                  <a:lnTo>
                    <a:pt x="66" y="4040"/>
                  </a:lnTo>
                  <a:lnTo>
                    <a:pt x="106" y="4198"/>
                  </a:lnTo>
                  <a:lnTo>
                    <a:pt x="158" y="4356"/>
                  </a:lnTo>
                  <a:lnTo>
                    <a:pt x="211" y="4513"/>
                  </a:lnTo>
                  <a:lnTo>
                    <a:pt x="264" y="4671"/>
                  </a:lnTo>
                  <a:lnTo>
                    <a:pt x="330" y="4816"/>
                  </a:lnTo>
                  <a:lnTo>
                    <a:pt x="408" y="4961"/>
                  </a:lnTo>
                  <a:lnTo>
                    <a:pt x="579" y="5237"/>
                  </a:lnTo>
                  <a:lnTo>
                    <a:pt x="777" y="5500"/>
                  </a:lnTo>
                  <a:lnTo>
                    <a:pt x="987" y="5737"/>
                  </a:lnTo>
                  <a:lnTo>
                    <a:pt x="1224" y="5948"/>
                  </a:lnTo>
                  <a:lnTo>
                    <a:pt x="1487" y="6145"/>
                  </a:lnTo>
                  <a:lnTo>
                    <a:pt x="1764" y="6316"/>
                  </a:lnTo>
                  <a:lnTo>
                    <a:pt x="1908" y="6395"/>
                  </a:lnTo>
                  <a:lnTo>
                    <a:pt x="2053" y="6461"/>
                  </a:lnTo>
                  <a:lnTo>
                    <a:pt x="2211" y="6513"/>
                  </a:lnTo>
                  <a:lnTo>
                    <a:pt x="2369" y="6566"/>
                  </a:lnTo>
                  <a:lnTo>
                    <a:pt x="2527" y="6618"/>
                  </a:lnTo>
                  <a:lnTo>
                    <a:pt x="2684" y="6658"/>
                  </a:lnTo>
                  <a:lnTo>
                    <a:pt x="2855" y="6684"/>
                  </a:lnTo>
                  <a:lnTo>
                    <a:pt x="3027" y="6697"/>
                  </a:lnTo>
                  <a:lnTo>
                    <a:pt x="3198" y="6711"/>
                  </a:lnTo>
                  <a:lnTo>
                    <a:pt x="3369" y="6724"/>
                  </a:lnTo>
                  <a:lnTo>
                    <a:pt x="3540" y="6711"/>
                  </a:lnTo>
                  <a:lnTo>
                    <a:pt x="3711" y="6697"/>
                  </a:lnTo>
                  <a:lnTo>
                    <a:pt x="3882" y="6684"/>
                  </a:lnTo>
                  <a:lnTo>
                    <a:pt x="4040" y="6658"/>
                  </a:lnTo>
                  <a:lnTo>
                    <a:pt x="4211" y="6618"/>
                  </a:lnTo>
                  <a:lnTo>
                    <a:pt x="4368" y="6566"/>
                  </a:lnTo>
                  <a:lnTo>
                    <a:pt x="4526" y="6513"/>
                  </a:lnTo>
                  <a:lnTo>
                    <a:pt x="4671" y="6461"/>
                  </a:lnTo>
                  <a:lnTo>
                    <a:pt x="4829" y="6395"/>
                  </a:lnTo>
                  <a:lnTo>
                    <a:pt x="4974" y="6316"/>
                  </a:lnTo>
                  <a:lnTo>
                    <a:pt x="5250" y="6145"/>
                  </a:lnTo>
                  <a:lnTo>
                    <a:pt x="5500" y="5948"/>
                  </a:lnTo>
                  <a:lnTo>
                    <a:pt x="5737" y="5737"/>
                  </a:lnTo>
                  <a:lnTo>
                    <a:pt x="5960" y="5500"/>
                  </a:lnTo>
                  <a:lnTo>
                    <a:pt x="6158" y="5237"/>
                  </a:lnTo>
                  <a:lnTo>
                    <a:pt x="6316" y="4961"/>
                  </a:lnTo>
                  <a:lnTo>
                    <a:pt x="6394" y="4816"/>
                  </a:lnTo>
                  <a:lnTo>
                    <a:pt x="6460" y="4671"/>
                  </a:lnTo>
                  <a:lnTo>
                    <a:pt x="6526" y="4513"/>
                  </a:lnTo>
                  <a:lnTo>
                    <a:pt x="6579" y="4356"/>
                  </a:lnTo>
                  <a:lnTo>
                    <a:pt x="6618" y="4198"/>
                  </a:lnTo>
                  <a:lnTo>
                    <a:pt x="6658" y="4040"/>
                  </a:lnTo>
                  <a:lnTo>
                    <a:pt x="6684" y="3869"/>
                  </a:lnTo>
                  <a:lnTo>
                    <a:pt x="6710" y="3698"/>
                  </a:lnTo>
                  <a:lnTo>
                    <a:pt x="6723" y="3527"/>
                  </a:lnTo>
                  <a:lnTo>
                    <a:pt x="6723" y="3356"/>
                  </a:lnTo>
                  <a:lnTo>
                    <a:pt x="6723" y="3185"/>
                  </a:lnTo>
                  <a:lnTo>
                    <a:pt x="6710" y="3014"/>
                  </a:lnTo>
                  <a:lnTo>
                    <a:pt x="6684" y="2843"/>
                  </a:lnTo>
                  <a:lnTo>
                    <a:pt x="6658" y="2685"/>
                  </a:lnTo>
                  <a:lnTo>
                    <a:pt x="6618" y="2514"/>
                  </a:lnTo>
                  <a:lnTo>
                    <a:pt x="6579" y="2356"/>
                  </a:lnTo>
                  <a:lnTo>
                    <a:pt x="6526" y="2198"/>
                  </a:lnTo>
                  <a:lnTo>
                    <a:pt x="6460" y="2053"/>
                  </a:lnTo>
                  <a:lnTo>
                    <a:pt x="6394" y="1895"/>
                  </a:lnTo>
                  <a:lnTo>
                    <a:pt x="6316" y="1751"/>
                  </a:lnTo>
                  <a:lnTo>
                    <a:pt x="6158" y="1474"/>
                  </a:lnTo>
                  <a:lnTo>
                    <a:pt x="5960" y="1224"/>
                  </a:lnTo>
                  <a:lnTo>
                    <a:pt x="5737" y="975"/>
                  </a:lnTo>
                  <a:lnTo>
                    <a:pt x="5500" y="764"/>
                  </a:lnTo>
                  <a:lnTo>
                    <a:pt x="5250" y="567"/>
                  </a:lnTo>
                  <a:lnTo>
                    <a:pt x="4974" y="396"/>
                  </a:lnTo>
                  <a:lnTo>
                    <a:pt x="4829" y="330"/>
                  </a:lnTo>
                  <a:lnTo>
                    <a:pt x="4671" y="264"/>
                  </a:lnTo>
                  <a:lnTo>
                    <a:pt x="4526" y="198"/>
                  </a:lnTo>
                  <a:lnTo>
                    <a:pt x="4368" y="146"/>
                  </a:lnTo>
                  <a:lnTo>
                    <a:pt x="4211" y="106"/>
                  </a:lnTo>
                  <a:lnTo>
                    <a:pt x="4040" y="67"/>
                  </a:lnTo>
                  <a:lnTo>
                    <a:pt x="3882" y="40"/>
                  </a:lnTo>
                  <a:lnTo>
                    <a:pt x="3711" y="14"/>
                  </a:lnTo>
                  <a:lnTo>
                    <a:pt x="3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84;p33"/>
            <p:cNvSpPr/>
            <p:nvPr/>
          </p:nvSpPr>
          <p:spPr>
            <a:xfrm>
              <a:off x="4239867" y="2070341"/>
              <a:ext cx="229132" cy="229173"/>
            </a:xfrm>
            <a:custGeom>
              <a:avLst/>
              <a:gdLst/>
              <a:ahLst/>
              <a:cxnLst/>
              <a:rect l="l" t="t" r="r" b="b"/>
              <a:pathLst>
                <a:path w="5605" h="5606" extrusionOk="0">
                  <a:moveTo>
                    <a:pt x="2803" y="1"/>
                  </a:moveTo>
                  <a:lnTo>
                    <a:pt x="2526" y="14"/>
                  </a:lnTo>
                  <a:lnTo>
                    <a:pt x="2237" y="67"/>
                  </a:lnTo>
                  <a:lnTo>
                    <a:pt x="1974" y="132"/>
                  </a:lnTo>
                  <a:lnTo>
                    <a:pt x="1711" y="224"/>
                  </a:lnTo>
                  <a:lnTo>
                    <a:pt x="1474" y="343"/>
                  </a:lnTo>
                  <a:lnTo>
                    <a:pt x="1237" y="488"/>
                  </a:lnTo>
                  <a:lnTo>
                    <a:pt x="1027" y="645"/>
                  </a:lnTo>
                  <a:lnTo>
                    <a:pt x="829" y="830"/>
                  </a:lnTo>
                  <a:lnTo>
                    <a:pt x="645" y="1027"/>
                  </a:lnTo>
                  <a:lnTo>
                    <a:pt x="487" y="1237"/>
                  </a:lnTo>
                  <a:lnTo>
                    <a:pt x="342" y="1474"/>
                  </a:lnTo>
                  <a:lnTo>
                    <a:pt x="224" y="1711"/>
                  </a:lnTo>
                  <a:lnTo>
                    <a:pt x="132" y="1974"/>
                  </a:lnTo>
                  <a:lnTo>
                    <a:pt x="66" y="2237"/>
                  </a:lnTo>
                  <a:lnTo>
                    <a:pt x="14" y="2527"/>
                  </a:lnTo>
                  <a:lnTo>
                    <a:pt x="0" y="2803"/>
                  </a:lnTo>
                  <a:lnTo>
                    <a:pt x="14" y="3092"/>
                  </a:lnTo>
                  <a:lnTo>
                    <a:pt x="66" y="3369"/>
                  </a:lnTo>
                  <a:lnTo>
                    <a:pt x="132" y="3645"/>
                  </a:lnTo>
                  <a:lnTo>
                    <a:pt x="224" y="3895"/>
                  </a:lnTo>
                  <a:lnTo>
                    <a:pt x="342" y="4145"/>
                  </a:lnTo>
                  <a:lnTo>
                    <a:pt x="487" y="4369"/>
                  </a:lnTo>
                  <a:lnTo>
                    <a:pt x="645" y="4592"/>
                  </a:lnTo>
                  <a:lnTo>
                    <a:pt x="829" y="4790"/>
                  </a:lnTo>
                  <a:lnTo>
                    <a:pt x="1027" y="4974"/>
                  </a:lnTo>
                  <a:lnTo>
                    <a:pt x="1237" y="5132"/>
                  </a:lnTo>
                  <a:lnTo>
                    <a:pt x="1474" y="5276"/>
                  </a:lnTo>
                  <a:lnTo>
                    <a:pt x="1711" y="5395"/>
                  </a:lnTo>
                  <a:lnTo>
                    <a:pt x="1974" y="5487"/>
                  </a:lnTo>
                  <a:lnTo>
                    <a:pt x="2237" y="5553"/>
                  </a:lnTo>
                  <a:lnTo>
                    <a:pt x="2526" y="5592"/>
                  </a:lnTo>
                  <a:lnTo>
                    <a:pt x="2803" y="5605"/>
                  </a:lnTo>
                  <a:lnTo>
                    <a:pt x="3092" y="5592"/>
                  </a:lnTo>
                  <a:lnTo>
                    <a:pt x="3368" y="5553"/>
                  </a:lnTo>
                  <a:lnTo>
                    <a:pt x="3645" y="5487"/>
                  </a:lnTo>
                  <a:lnTo>
                    <a:pt x="3895" y="5395"/>
                  </a:lnTo>
                  <a:lnTo>
                    <a:pt x="4145" y="5276"/>
                  </a:lnTo>
                  <a:lnTo>
                    <a:pt x="4368" y="5132"/>
                  </a:lnTo>
                  <a:lnTo>
                    <a:pt x="4592" y="4974"/>
                  </a:lnTo>
                  <a:lnTo>
                    <a:pt x="4789" y="4790"/>
                  </a:lnTo>
                  <a:lnTo>
                    <a:pt x="4973" y="4592"/>
                  </a:lnTo>
                  <a:lnTo>
                    <a:pt x="5131" y="4369"/>
                  </a:lnTo>
                  <a:lnTo>
                    <a:pt x="5276" y="4145"/>
                  </a:lnTo>
                  <a:lnTo>
                    <a:pt x="5394" y="3895"/>
                  </a:lnTo>
                  <a:lnTo>
                    <a:pt x="5486" y="3645"/>
                  </a:lnTo>
                  <a:lnTo>
                    <a:pt x="5552" y="3369"/>
                  </a:lnTo>
                  <a:lnTo>
                    <a:pt x="5592" y="3092"/>
                  </a:lnTo>
                  <a:lnTo>
                    <a:pt x="5605" y="2803"/>
                  </a:lnTo>
                  <a:lnTo>
                    <a:pt x="5592" y="2527"/>
                  </a:lnTo>
                  <a:lnTo>
                    <a:pt x="5552" y="2237"/>
                  </a:lnTo>
                  <a:lnTo>
                    <a:pt x="5486" y="1974"/>
                  </a:lnTo>
                  <a:lnTo>
                    <a:pt x="5394" y="1711"/>
                  </a:lnTo>
                  <a:lnTo>
                    <a:pt x="5276" y="1474"/>
                  </a:lnTo>
                  <a:lnTo>
                    <a:pt x="5131" y="1237"/>
                  </a:lnTo>
                  <a:lnTo>
                    <a:pt x="4973" y="1027"/>
                  </a:lnTo>
                  <a:lnTo>
                    <a:pt x="4789" y="830"/>
                  </a:lnTo>
                  <a:lnTo>
                    <a:pt x="4592" y="645"/>
                  </a:lnTo>
                  <a:lnTo>
                    <a:pt x="4368" y="488"/>
                  </a:lnTo>
                  <a:lnTo>
                    <a:pt x="4145" y="343"/>
                  </a:lnTo>
                  <a:lnTo>
                    <a:pt x="3895" y="224"/>
                  </a:lnTo>
                  <a:lnTo>
                    <a:pt x="3645" y="132"/>
                  </a:lnTo>
                  <a:lnTo>
                    <a:pt x="3368" y="67"/>
                  </a:lnTo>
                  <a:lnTo>
                    <a:pt x="3092" y="14"/>
                  </a:lnTo>
                  <a:lnTo>
                    <a:pt x="2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85;p33"/>
            <p:cNvSpPr/>
            <p:nvPr/>
          </p:nvSpPr>
          <p:spPr>
            <a:xfrm>
              <a:off x="4171557" y="2184928"/>
              <a:ext cx="228601" cy="229132"/>
            </a:xfrm>
            <a:custGeom>
              <a:avLst/>
              <a:gdLst/>
              <a:ahLst/>
              <a:cxnLst/>
              <a:rect l="l" t="t" r="r" b="b"/>
              <a:pathLst>
                <a:path w="5592" h="5605" extrusionOk="0">
                  <a:moveTo>
                    <a:pt x="2803" y="0"/>
                  </a:moveTo>
                  <a:lnTo>
                    <a:pt x="2513" y="13"/>
                  </a:lnTo>
                  <a:lnTo>
                    <a:pt x="2237" y="66"/>
                  </a:lnTo>
                  <a:lnTo>
                    <a:pt x="1961" y="132"/>
                  </a:lnTo>
                  <a:lnTo>
                    <a:pt x="1711" y="224"/>
                  </a:lnTo>
                  <a:lnTo>
                    <a:pt x="1461" y="342"/>
                  </a:lnTo>
                  <a:lnTo>
                    <a:pt x="1224" y="487"/>
                  </a:lnTo>
                  <a:lnTo>
                    <a:pt x="1014" y="645"/>
                  </a:lnTo>
                  <a:lnTo>
                    <a:pt x="816" y="829"/>
                  </a:lnTo>
                  <a:lnTo>
                    <a:pt x="632" y="1026"/>
                  </a:lnTo>
                  <a:lnTo>
                    <a:pt x="474" y="1237"/>
                  </a:lnTo>
                  <a:lnTo>
                    <a:pt x="329" y="1474"/>
                  </a:lnTo>
                  <a:lnTo>
                    <a:pt x="211" y="1710"/>
                  </a:lnTo>
                  <a:lnTo>
                    <a:pt x="119" y="1973"/>
                  </a:lnTo>
                  <a:lnTo>
                    <a:pt x="53" y="2237"/>
                  </a:lnTo>
                  <a:lnTo>
                    <a:pt x="14" y="2526"/>
                  </a:lnTo>
                  <a:lnTo>
                    <a:pt x="1" y="2802"/>
                  </a:lnTo>
                  <a:lnTo>
                    <a:pt x="14" y="3092"/>
                  </a:lnTo>
                  <a:lnTo>
                    <a:pt x="53" y="3368"/>
                  </a:lnTo>
                  <a:lnTo>
                    <a:pt x="119" y="3644"/>
                  </a:lnTo>
                  <a:lnTo>
                    <a:pt x="211" y="3894"/>
                  </a:lnTo>
                  <a:lnTo>
                    <a:pt x="329" y="4144"/>
                  </a:lnTo>
                  <a:lnTo>
                    <a:pt x="474" y="4368"/>
                  </a:lnTo>
                  <a:lnTo>
                    <a:pt x="632" y="4592"/>
                  </a:lnTo>
                  <a:lnTo>
                    <a:pt x="816" y="4789"/>
                  </a:lnTo>
                  <a:lnTo>
                    <a:pt x="1014" y="4973"/>
                  </a:lnTo>
                  <a:lnTo>
                    <a:pt x="1224" y="5131"/>
                  </a:lnTo>
                  <a:lnTo>
                    <a:pt x="1461" y="5276"/>
                  </a:lnTo>
                  <a:lnTo>
                    <a:pt x="1711" y="5394"/>
                  </a:lnTo>
                  <a:lnTo>
                    <a:pt x="1961" y="5486"/>
                  </a:lnTo>
                  <a:lnTo>
                    <a:pt x="2237" y="5552"/>
                  </a:lnTo>
                  <a:lnTo>
                    <a:pt x="2513" y="5591"/>
                  </a:lnTo>
                  <a:lnTo>
                    <a:pt x="2803" y="5605"/>
                  </a:lnTo>
                  <a:lnTo>
                    <a:pt x="3079" y="5591"/>
                  </a:lnTo>
                  <a:lnTo>
                    <a:pt x="3355" y="5552"/>
                  </a:lnTo>
                  <a:lnTo>
                    <a:pt x="3632" y="5486"/>
                  </a:lnTo>
                  <a:lnTo>
                    <a:pt x="3882" y="5394"/>
                  </a:lnTo>
                  <a:lnTo>
                    <a:pt x="4132" y="5276"/>
                  </a:lnTo>
                  <a:lnTo>
                    <a:pt x="4368" y="5131"/>
                  </a:lnTo>
                  <a:lnTo>
                    <a:pt x="4579" y="4973"/>
                  </a:lnTo>
                  <a:lnTo>
                    <a:pt x="4776" y="4789"/>
                  </a:lnTo>
                  <a:lnTo>
                    <a:pt x="4960" y="4592"/>
                  </a:lnTo>
                  <a:lnTo>
                    <a:pt x="5118" y="4368"/>
                  </a:lnTo>
                  <a:lnTo>
                    <a:pt x="5263" y="4144"/>
                  </a:lnTo>
                  <a:lnTo>
                    <a:pt x="5381" y="3894"/>
                  </a:lnTo>
                  <a:lnTo>
                    <a:pt x="5473" y="3644"/>
                  </a:lnTo>
                  <a:lnTo>
                    <a:pt x="5539" y="3368"/>
                  </a:lnTo>
                  <a:lnTo>
                    <a:pt x="5579" y="3092"/>
                  </a:lnTo>
                  <a:lnTo>
                    <a:pt x="5592" y="2802"/>
                  </a:lnTo>
                  <a:lnTo>
                    <a:pt x="5579" y="2526"/>
                  </a:lnTo>
                  <a:lnTo>
                    <a:pt x="5539" y="2237"/>
                  </a:lnTo>
                  <a:lnTo>
                    <a:pt x="5473" y="1973"/>
                  </a:lnTo>
                  <a:lnTo>
                    <a:pt x="5381" y="1710"/>
                  </a:lnTo>
                  <a:lnTo>
                    <a:pt x="5263" y="1474"/>
                  </a:lnTo>
                  <a:lnTo>
                    <a:pt x="5118" y="1237"/>
                  </a:lnTo>
                  <a:lnTo>
                    <a:pt x="4960" y="1026"/>
                  </a:lnTo>
                  <a:lnTo>
                    <a:pt x="4776" y="829"/>
                  </a:lnTo>
                  <a:lnTo>
                    <a:pt x="4579" y="645"/>
                  </a:lnTo>
                  <a:lnTo>
                    <a:pt x="4368" y="487"/>
                  </a:lnTo>
                  <a:lnTo>
                    <a:pt x="4132" y="342"/>
                  </a:lnTo>
                  <a:lnTo>
                    <a:pt x="3882" y="224"/>
                  </a:lnTo>
                  <a:lnTo>
                    <a:pt x="3632" y="132"/>
                  </a:lnTo>
                  <a:lnTo>
                    <a:pt x="3355" y="66"/>
                  </a:lnTo>
                  <a:lnTo>
                    <a:pt x="3079" y="13"/>
                  </a:lnTo>
                  <a:lnTo>
                    <a:pt x="2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86;p33"/>
            <p:cNvSpPr/>
            <p:nvPr/>
          </p:nvSpPr>
          <p:spPr>
            <a:xfrm>
              <a:off x="4229647" y="2564622"/>
              <a:ext cx="76405" cy="201702"/>
            </a:xfrm>
            <a:custGeom>
              <a:avLst/>
              <a:gdLst/>
              <a:ahLst/>
              <a:cxnLst/>
              <a:rect l="l" t="t" r="r" b="b"/>
              <a:pathLst>
                <a:path w="1869" h="4934" extrusionOk="0">
                  <a:moveTo>
                    <a:pt x="671" y="0"/>
                  </a:moveTo>
                  <a:lnTo>
                    <a:pt x="566" y="40"/>
                  </a:lnTo>
                  <a:lnTo>
                    <a:pt x="461" y="79"/>
                  </a:lnTo>
                  <a:lnTo>
                    <a:pt x="356" y="145"/>
                  </a:lnTo>
                  <a:lnTo>
                    <a:pt x="250" y="237"/>
                  </a:lnTo>
                  <a:lnTo>
                    <a:pt x="158" y="342"/>
                  </a:lnTo>
                  <a:lnTo>
                    <a:pt x="93" y="461"/>
                  </a:lnTo>
                  <a:lnTo>
                    <a:pt x="53" y="566"/>
                  </a:lnTo>
                  <a:lnTo>
                    <a:pt x="14" y="684"/>
                  </a:lnTo>
                  <a:lnTo>
                    <a:pt x="0" y="803"/>
                  </a:lnTo>
                  <a:lnTo>
                    <a:pt x="14" y="934"/>
                  </a:lnTo>
                  <a:lnTo>
                    <a:pt x="27" y="1079"/>
                  </a:lnTo>
                  <a:lnTo>
                    <a:pt x="40" y="1224"/>
                  </a:lnTo>
                  <a:lnTo>
                    <a:pt x="106" y="1566"/>
                  </a:lnTo>
                  <a:lnTo>
                    <a:pt x="171" y="1974"/>
                  </a:lnTo>
                  <a:lnTo>
                    <a:pt x="211" y="2210"/>
                  </a:lnTo>
                  <a:lnTo>
                    <a:pt x="237" y="2460"/>
                  </a:lnTo>
                  <a:lnTo>
                    <a:pt x="250" y="2737"/>
                  </a:lnTo>
                  <a:lnTo>
                    <a:pt x="250" y="3039"/>
                  </a:lnTo>
                  <a:lnTo>
                    <a:pt x="264" y="3342"/>
                  </a:lnTo>
                  <a:lnTo>
                    <a:pt x="277" y="3618"/>
                  </a:lnTo>
                  <a:lnTo>
                    <a:pt x="316" y="3868"/>
                  </a:lnTo>
                  <a:lnTo>
                    <a:pt x="356" y="4092"/>
                  </a:lnTo>
                  <a:lnTo>
                    <a:pt x="408" y="4289"/>
                  </a:lnTo>
                  <a:lnTo>
                    <a:pt x="461" y="4460"/>
                  </a:lnTo>
                  <a:lnTo>
                    <a:pt x="527" y="4605"/>
                  </a:lnTo>
                  <a:lnTo>
                    <a:pt x="606" y="4723"/>
                  </a:lnTo>
                  <a:lnTo>
                    <a:pt x="685" y="4815"/>
                  </a:lnTo>
                  <a:lnTo>
                    <a:pt x="777" y="4881"/>
                  </a:lnTo>
                  <a:lnTo>
                    <a:pt x="869" y="4921"/>
                  </a:lnTo>
                  <a:lnTo>
                    <a:pt x="961" y="4934"/>
                  </a:lnTo>
                  <a:lnTo>
                    <a:pt x="1066" y="4921"/>
                  </a:lnTo>
                  <a:lnTo>
                    <a:pt x="1171" y="4881"/>
                  </a:lnTo>
                  <a:lnTo>
                    <a:pt x="1277" y="4815"/>
                  </a:lnTo>
                  <a:lnTo>
                    <a:pt x="1382" y="4723"/>
                  </a:lnTo>
                  <a:lnTo>
                    <a:pt x="1474" y="4618"/>
                  </a:lnTo>
                  <a:lnTo>
                    <a:pt x="1553" y="4500"/>
                  </a:lnTo>
                  <a:lnTo>
                    <a:pt x="1632" y="4368"/>
                  </a:lnTo>
                  <a:lnTo>
                    <a:pt x="1684" y="4223"/>
                  </a:lnTo>
                  <a:lnTo>
                    <a:pt x="1737" y="4092"/>
                  </a:lnTo>
                  <a:lnTo>
                    <a:pt x="1763" y="3947"/>
                  </a:lnTo>
                  <a:lnTo>
                    <a:pt x="1790" y="3815"/>
                  </a:lnTo>
                  <a:lnTo>
                    <a:pt x="1790" y="3671"/>
                  </a:lnTo>
                  <a:lnTo>
                    <a:pt x="1790" y="3552"/>
                  </a:lnTo>
                  <a:lnTo>
                    <a:pt x="1763" y="3434"/>
                  </a:lnTo>
                  <a:lnTo>
                    <a:pt x="1737" y="3316"/>
                  </a:lnTo>
                  <a:lnTo>
                    <a:pt x="1684" y="3223"/>
                  </a:lnTo>
                  <a:lnTo>
                    <a:pt x="1632" y="3158"/>
                  </a:lnTo>
                  <a:lnTo>
                    <a:pt x="1553" y="3092"/>
                  </a:lnTo>
                  <a:lnTo>
                    <a:pt x="1474" y="3052"/>
                  </a:lnTo>
                  <a:lnTo>
                    <a:pt x="1382" y="3039"/>
                  </a:lnTo>
                  <a:lnTo>
                    <a:pt x="1277" y="3026"/>
                  </a:lnTo>
                  <a:lnTo>
                    <a:pt x="1171" y="3000"/>
                  </a:lnTo>
                  <a:lnTo>
                    <a:pt x="1066" y="2934"/>
                  </a:lnTo>
                  <a:lnTo>
                    <a:pt x="987" y="2855"/>
                  </a:lnTo>
                  <a:lnTo>
                    <a:pt x="895" y="2763"/>
                  </a:lnTo>
                  <a:lnTo>
                    <a:pt x="829" y="2658"/>
                  </a:lnTo>
                  <a:lnTo>
                    <a:pt x="777" y="2539"/>
                  </a:lnTo>
                  <a:lnTo>
                    <a:pt x="750" y="2421"/>
                  </a:lnTo>
                  <a:lnTo>
                    <a:pt x="724" y="2276"/>
                  </a:lnTo>
                  <a:lnTo>
                    <a:pt x="737" y="2145"/>
                  </a:lnTo>
                  <a:lnTo>
                    <a:pt x="763" y="2000"/>
                  </a:lnTo>
                  <a:lnTo>
                    <a:pt x="829" y="1868"/>
                  </a:lnTo>
                  <a:lnTo>
                    <a:pt x="908" y="1724"/>
                  </a:lnTo>
                  <a:lnTo>
                    <a:pt x="1027" y="1592"/>
                  </a:lnTo>
                  <a:lnTo>
                    <a:pt x="1184" y="1474"/>
                  </a:lnTo>
                  <a:lnTo>
                    <a:pt x="1382" y="1368"/>
                  </a:lnTo>
                  <a:lnTo>
                    <a:pt x="1566" y="1263"/>
                  </a:lnTo>
                  <a:lnTo>
                    <a:pt x="1698" y="1158"/>
                  </a:lnTo>
                  <a:lnTo>
                    <a:pt x="1790" y="1053"/>
                  </a:lnTo>
                  <a:lnTo>
                    <a:pt x="1842" y="947"/>
                  </a:lnTo>
                  <a:lnTo>
                    <a:pt x="1869" y="855"/>
                  </a:lnTo>
                  <a:lnTo>
                    <a:pt x="1869" y="763"/>
                  </a:lnTo>
                  <a:lnTo>
                    <a:pt x="1842" y="671"/>
                  </a:lnTo>
                  <a:lnTo>
                    <a:pt x="1790" y="592"/>
                  </a:lnTo>
                  <a:lnTo>
                    <a:pt x="1737" y="513"/>
                  </a:lnTo>
                  <a:lnTo>
                    <a:pt x="1671" y="448"/>
                  </a:lnTo>
                  <a:lnTo>
                    <a:pt x="1527" y="342"/>
                  </a:lnTo>
                  <a:lnTo>
                    <a:pt x="1421" y="263"/>
                  </a:lnTo>
                  <a:lnTo>
                    <a:pt x="1382" y="237"/>
                  </a:lnTo>
                  <a:lnTo>
                    <a:pt x="1277" y="158"/>
                  </a:lnTo>
                  <a:lnTo>
                    <a:pt x="1171" y="92"/>
                  </a:lnTo>
                  <a:lnTo>
                    <a:pt x="1027" y="27"/>
                  </a:lnTo>
                  <a:lnTo>
                    <a:pt x="948" y="13"/>
                  </a:lnTo>
                  <a:lnTo>
                    <a:pt x="856" y="0"/>
                  </a:lnTo>
                  <a:close/>
                </a:path>
              </a:pathLst>
            </a:custGeom>
            <a:solidFill>
              <a:srgbClr val="EA9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87;p33"/>
            <p:cNvSpPr/>
            <p:nvPr/>
          </p:nvSpPr>
          <p:spPr>
            <a:xfrm>
              <a:off x="4308709" y="2666250"/>
              <a:ext cx="206035" cy="206035"/>
            </a:xfrm>
            <a:custGeom>
              <a:avLst/>
              <a:gdLst/>
              <a:ahLst/>
              <a:cxnLst/>
              <a:rect l="l" t="t" r="r" b="b"/>
              <a:pathLst>
                <a:path w="5040" h="5040" extrusionOk="0">
                  <a:moveTo>
                    <a:pt x="2526" y="1"/>
                  </a:moveTo>
                  <a:lnTo>
                    <a:pt x="2263" y="14"/>
                  </a:lnTo>
                  <a:lnTo>
                    <a:pt x="2013" y="53"/>
                  </a:lnTo>
                  <a:lnTo>
                    <a:pt x="1776" y="106"/>
                  </a:lnTo>
                  <a:lnTo>
                    <a:pt x="1540" y="198"/>
                  </a:lnTo>
                  <a:lnTo>
                    <a:pt x="1316" y="303"/>
                  </a:lnTo>
                  <a:lnTo>
                    <a:pt x="1119" y="435"/>
                  </a:lnTo>
                  <a:lnTo>
                    <a:pt x="921" y="580"/>
                  </a:lnTo>
                  <a:lnTo>
                    <a:pt x="737" y="737"/>
                  </a:lnTo>
                  <a:lnTo>
                    <a:pt x="579" y="922"/>
                  </a:lnTo>
                  <a:lnTo>
                    <a:pt x="435" y="1106"/>
                  </a:lnTo>
                  <a:lnTo>
                    <a:pt x="303" y="1316"/>
                  </a:lnTo>
                  <a:lnTo>
                    <a:pt x="198" y="1540"/>
                  </a:lnTo>
                  <a:lnTo>
                    <a:pt x="119" y="1777"/>
                  </a:lnTo>
                  <a:lnTo>
                    <a:pt x="53" y="2014"/>
                  </a:lnTo>
                  <a:lnTo>
                    <a:pt x="14" y="2264"/>
                  </a:lnTo>
                  <a:lnTo>
                    <a:pt x="0" y="2527"/>
                  </a:lnTo>
                  <a:lnTo>
                    <a:pt x="14" y="2777"/>
                  </a:lnTo>
                  <a:lnTo>
                    <a:pt x="53" y="3027"/>
                  </a:lnTo>
                  <a:lnTo>
                    <a:pt x="119" y="3277"/>
                  </a:lnTo>
                  <a:lnTo>
                    <a:pt x="198" y="3500"/>
                  </a:lnTo>
                  <a:lnTo>
                    <a:pt x="303" y="3724"/>
                  </a:lnTo>
                  <a:lnTo>
                    <a:pt x="435" y="3934"/>
                  </a:lnTo>
                  <a:lnTo>
                    <a:pt x="579" y="4119"/>
                  </a:lnTo>
                  <a:lnTo>
                    <a:pt x="737" y="4303"/>
                  </a:lnTo>
                  <a:lnTo>
                    <a:pt x="921" y="4461"/>
                  </a:lnTo>
                  <a:lnTo>
                    <a:pt x="1119" y="4605"/>
                  </a:lnTo>
                  <a:lnTo>
                    <a:pt x="1316" y="4737"/>
                  </a:lnTo>
                  <a:lnTo>
                    <a:pt x="1540" y="4842"/>
                  </a:lnTo>
                  <a:lnTo>
                    <a:pt x="1776" y="4934"/>
                  </a:lnTo>
                  <a:lnTo>
                    <a:pt x="2013" y="4987"/>
                  </a:lnTo>
                  <a:lnTo>
                    <a:pt x="2263" y="5026"/>
                  </a:lnTo>
                  <a:lnTo>
                    <a:pt x="2526" y="5039"/>
                  </a:lnTo>
                  <a:lnTo>
                    <a:pt x="2776" y="5026"/>
                  </a:lnTo>
                  <a:lnTo>
                    <a:pt x="3026" y="4987"/>
                  </a:lnTo>
                  <a:lnTo>
                    <a:pt x="3276" y="4934"/>
                  </a:lnTo>
                  <a:lnTo>
                    <a:pt x="3500" y="4842"/>
                  </a:lnTo>
                  <a:lnTo>
                    <a:pt x="3724" y="4737"/>
                  </a:lnTo>
                  <a:lnTo>
                    <a:pt x="3934" y="4605"/>
                  </a:lnTo>
                  <a:lnTo>
                    <a:pt x="4131" y="4461"/>
                  </a:lnTo>
                  <a:lnTo>
                    <a:pt x="4302" y="4303"/>
                  </a:lnTo>
                  <a:lnTo>
                    <a:pt x="4473" y="4119"/>
                  </a:lnTo>
                  <a:lnTo>
                    <a:pt x="4618" y="3934"/>
                  </a:lnTo>
                  <a:lnTo>
                    <a:pt x="4737" y="3724"/>
                  </a:lnTo>
                  <a:lnTo>
                    <a:pt x="4842" y="3500"/>
                  </a:lnTo>
                  <a:lnTo>
                    <a:pt x="4934" y="3277"/>
                  </a:lnTo>
                  <a:lnTo>
                    <a:pt x="5000" y="3027"/>
                  </a:lnTo>
                  <a:lnTo>
                    <a:pt x="5026" y="2777"/>
                  </a:lnTo>
                  <a:lnTo>
                    <a:pt x="5039" y="2527"/>
                  </a:lnTo>
                  <a:lnTo>
                    <a:pt x="5026" y="2264"/>
                  </a:lnTo>
                  <a:lnTo>
                    <a:pt x="5000" y="2014"/>
                  </a:lnTo>
                  <a:lnTo>
                    <a:pt x="4934" y="1777"/>
                  </a:lnTo>
                  <a:lnTo>
                    <a:pt x="4842" y="1540"/>
                  </a:lnTo>
                  <a:lnTo>
                    <a:pt x="4737" y="1316"/>
                  </a:lnTo>
                  <a:lnTo>
                    <a:pt x="4618" y="1106"/>
                  </a:lnTo>
                  <a:lnTo>
                    <a:pt x="4473" y="922"/>
                  </a:lnTo>
                  <a:lnTo>
                    <a:pt x="4302" y="737"/>
                  </a:lnTo>
                  <a:lnTo>
                    <a:pt x="4131" y="580"/>
                  </a:lnTo>
                  <a:lnTo>
                    <a:pt x="3934" y="435"/>
                  </a:lnTo>
                  <a:lnTo>
                    <a:pt x="3724" y="303"/>
                  </a:lnTo>
                  <a:lnTo>
                    <a:pt x="3500" y="198"/>
                  </a:lnTo>
                  <a:lnTo>
                    <a:pt x="3276" y="106"/>
                  </a:lnTo>
                  <a:lnTo>
                    <a:pt x="3026" y="53"/>
                  </a:lnTo>
                  <a:lnTo>
                    <a:pt x="2776" y="14"/>
                  </a:lnTo>
                  <a:lnTo>
                    <a:pt x="2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88;p33"/>
            <p:cNvSpPr/>
            <p:nvPr/>
          </p:nvSpPr>
          <p:spPr>
            <a:xfrm>
              <a:off x="4286102" y="2574311"/>
              <a:ext cx="114055" cy="114587"/>
            </a:xfrm>
            <a:custGeom>
              <a:avLst/>
              <a:gdLst/>
              <a:ahLst/>
              <a:cxnLst/>
              <a:rect l="l" t="t" r="r" b="b"/>
              <a:pathLst>
                <a:path w="2790" h="2803" extrusionOk="0">
                  <a:moveTo>
                    <a:pt x="1395" y="0"/>
                  </a:moveTo>
                  <a:lnTo>
                    <a:pt x="1251" y="13"/>
                  </a:lnTo>
                  <a:lnTo>
                    <a:pt x="1119" y="39"/>
                  </a:lnTo>
                  <a:lnTo>
                    <a:pt x="974" y="66"/>
                  </a:lnTo>
                  <a:lnTo>
                    <a:pt x="856" y="118"/>
                  </a:lnTo>
                  <a:lnTo>
                    <a:pt x="724" y="171"/>
                  </a:lnTo>
                  <a:lnTo>
                    <a:pt x="606" y="250"/>
                  </a:lnTo>
                  <a:lnTo>
                    <a:pt x="501" y="329"/>
                  </a:lnTo>
                  <a:lnTo>
                    <a:pt x="409" y="421"/>
                  </a:lnTo>
                  <a:lnTo>
                    <a:pt x="317" y="513"/>
                  </a:lnTo>
                  <a:lnTo>
                    <a:pt x="238" y="618"/>
                  </a:lnTo>
                  <a:lnTo>
                    <a:pt x="159" y="737"/>
                  </a:lnTo>
                  <a:lnTo>
                    <a:pt x="106" y="868"/>
                  </a:lnTo>
                  <a:lnTo>
                    <a:pt x="53" y="987"/>
                  </a:lnTo>
                  <a:lnTo>
                    <a:pt x="27" y="1118"/>
                  </a:lnTo>
                  <a:lnTo>
                    <a:pt x="1" y="1263"/>
                  </a:lnTo>
                  <a:lnTo>
                    <a:pt x="1" y="1408"/>
                  </a:lnTo>
                  <a:lnTo>
                    <a:pt x="1" y="1552"/>
                  </a:lnTo>
                  <a:lnTo>
                    <a:pt x="27" y="1684"/>
                  </a:lnTo>
                  <a:lnTo>
                    <a:pt x="53" y="1829"/>
                  </a:lnTo>
                  <a:lnTo>
                    <a:pt x="106" y="1947"/>
                  </a:lnTo>
                  <a:lnTo>
                    <a:pt x="159" y="2079"/>
                  </a:lnTo>
                  <a:lnTo>
                    <a:pt x="238" y="2184"/>
                  </a:lnTo>
                  <a:lnTo>
                    <a:pt x="317" y="2302"/>
                  </a:lnTo>
                  <a:lnTo>
                    <a:pt x="409" y="2394"/>
                  </a:lnTo>
                  <a:lnTo>
                    <a:pt x="501" y="2487"/>
                  </a:lnTo>
                  <a:lnTo>
                    <a:pt x="606" y="2565"/>
                  </a:lnTo>
                  <a:lnTo>
                    <a:pt x="724" y="2644"/>
                  </a:lnTo>
                  <a:lnTo>
                    <a:pt x="856" y="2697"/>
                  </a:lnTo>
                  <a:lnTo>
                    <a:pt x="974" y="2750"/>
                  </a:lnTo>
                  <a:lnTo>
                    <a:pt x="1119" y="2776"/>
                  </a:lnTo>
                  <a:lnTo>
                    <a:pt x="1251" y="2802"/>
                  </a:lnTo>
                  <a:lnTo>
                    <a:pt x="1540" y="2802"/>
                  </a:lnTo>
                  <a:lnTo>
                    <a:pt x="1672" y="2776"/>
                  </a:lnTo>
                  <a:lnTo>
                    <a:pt x="1816" y="2750"/>
                  </a:lnTo>
                  <a:lnTo>
                    <a:pt x="1935" y="2697"/>
                  </a:lnTo>
                  <a:lnTo>
                    <a:pt x="2066" y="2644"/>
                  </a:lnTo>
                  <a:lnTo>
                    <a:pt x="2185" y="2565"/>
                  </a:lnTo>
                  <a:lnTo>
                    <a:pt x="2290" y="2487"/>
                  </a:lnTo>
                  <a:lnTo>
                    <a:pt x="2382" y="2394"/>
                  </a:lnTo>
                  <a:lnTo>
                    <a:pt x="2474" y="2302"/>
                  </a:lnTo>
                  <a:lnTo>
                    <a:pt x="2553" y="2184"/>
                  </a:lnTo>
                  <a:lnTo>
                    <a:pt x="2632" y="2079"/>
                  </a:lnTo>
                  <a:lnTo>
                    <a:pt x="2685" y="1947"/>
                  </a:lnTo>
                  <a:lnTo>
                    <a:pt x="2737" y="1829"/>
                  </a:lnTo>
                  <a:lnTo>
                    <a:pt x="2764" y="1684"/>
                  </a:lnTo>
                  <a:lnTo>
                    <a:pt x="2790" y="1552"/>
                  </a:lnTo>
                  <a:lnTo>
                    <a:pt x="2790" y="1408"/>
                  </a:lnTo>
                  <a:lnTo>
                    <a:pt x="2790" y="1263"/>
                  </a:lnTo>
                  <a:lnTo>
                    <a:pt x="2764" y="1118"/>
                  </a:lnTo>
                  <a:lnTo>
                    <a:pt x="2737" y="987"/>
                  </a:lnTo>
                  <a:lnTo>
                    <a:pt x="2685" y="868"/>
                  </a:lnTo>
                  <a:lnTo>
                    <a:pt x="2632" y="737"/>
                  </a:lnTo>
                  <a:lnTo>
                    <a:pt x="2553" y="618"/>
                  </a:lnTo>
                  <a:lnTo>
                    <a:pt x="2474" y="513"/>
                  </a:lnTo>
                  <a:lnTo>
                    <a:pt x="2382" y="421"/>
                  </a:lnTo>
                  <a:lnTo>
                    <a:pt x="2290" y="329"/>
                  </a:lnTo>
                  <a:lnTo>
                    <a:pt x="2185" y="250"/>
                  </a:lnTo>
                  <a:lnTo>
                    <a:pt x="2066" y="171"/>
                  </a:lnTo>
                  <a:lnTo>
                    <a:pt x="1935" y="118"/>
                  </a:lnTo>
                  <a:lnTo>
                    <a:pt x="1816" y="66"/>
                  </a:lnTo>
                  <a:lnTo>
                    <a:pt x="1672" y="39"/>
                  </a:lnTo>
                  <a:lnTo>
                    <a:pt x="1540" y="13"/>
                  </a:lnTo>
                  <a:lnTo>
                    <a:pt x="1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89;p33"/>
            <p:cNvSpPr/>
            <p:nvPr/>
          </p:nvSpPr>
          <p:spPr>
            <a:xfrm>
              <a:off x="3437968" y="2986791"/>
              <a:ext cx="733632" cy="801943"/>
            </a:xfrm>
            <a:custGeom>
              <a:avLst/>
              <a:gdLst/>
              <a:ahLst/>
              <a:cxnLst/>
              <a:rect l="l" t="t" r="r" b="b"/>
              <a:pathLst>
                <a:path w="17946" h="19617" extrusionOk="0">
                  <a:moveTo>
                    <a:pt x="10776" y="1"/>
                  </a:moveTo>
                  <a:lnTo>
                    <a:pt x="10526" y="264"/>
                  </a:lnTo>
                  <a:lnTo>
                    <a:pt x="10223" y="566"/>
                  </a:lnTo>
                  <a:lnTo>
                    <a:pt x="9802" y="961"/>
                  </a:lnTo>
                  <a:lnTo>
                    <a:pt x="9302" y="1422"/>
                  </a:lnTo>
                  <a:lnTo>
                    <a:pt x="8710" y="1922"/>
                  </a:lnTo>
                  <a:lnTo>
                    <a:pt x="8026" y="2461"/>
                  </a:lnTo>
                  <a:lnTo>
                    <a:pt x="7671" y="2737"/>
                  </a:lnTo>
                  <a:lnTo>
                    <a:pt x="7289" y="3013"/>
                  </a:lnTo>
                  <a:lnTo>
                    <a:pt x="6894" y="3290"/>
                  </a:lnTo>
                  <a:lnTo>
                    <a:pt x="6487" y="3566"/>
                  </a:lnTo>
                  <a:lnTo>
                    <a:pt x="6066" y="3829"/>
                  </a:lnTo>
                  <a:lnTo>
                    <a:pt x="5632" y="4079"/>
                  </a:lnTo>
                  <a:lnTo>
                    <a:pt x="5197" y="4329"/>
                  </a:lnTo>
                  <a:lnTo>
                    <a:pt x="4750" y="4553"/>
                  </a:lnTo>
                  <a:lnTo>
                    <a:pt x="4290" y="4776"/>
                  </a:lnTo>
                  <a:lnTo>
                    <a:pt x="3829" y="4974"/>
                  </a:lnTo>
                  <a:lnTo>
                    <a:pt x="3356" y="5145"/>
                  </a:lnTo>
                  <a:lnTo>
                    <a:pt x="2882" y="5303"/>
                  </a:lnTo>
                  <a:lnTo>
                    <a:pt x="2395" y="5421"/>
                  </a:lnTo>
                  <a:lnTo>
                    <a:pt x="1922" y="5526"/>
                  </a:lnTo>
                  <a:lnTo>
                    <a:pt x="1435" y="5592"/>
                  </a:lnTo>
                  <a:lnTo>
                    <a:pt x="1198" y="5618"/>
                  </a:lnTo>
                  <a:lnTo>
                    <a:pt x="961" y="5632"/>
                  </a:lnTo>
                  <a:lnTo>
                    <a:pt x="724" y="5645"/>
                  </a:lnTo>
                  <a:lnTo>
                    <a:pt x="488" y="5645"/>
                  </a:lnTo>
                  <a:lnTo>
                    <a:pt x="251" y="5632"/>
                  </a:lnTo>
                  <a:lnTo>
                    <a:pt x="1" y="5605"/>
                  </a:lnTo>
                  <a:lnTo>
                    <a:pt x="1" y="5605"/>
                  </a:lnTo>
                  <a:lnTo>
                    <a:pt x="119" y="5974"/>
                  </a:lnTo>
                  <a:lnTo>
                    <a:pt x="264" y="6421"/>
                  </a:lnTo>
                  <a:lnTo>
                    <a:pt x="474" y="7013"/>
                  </a:lnTo>
                  <a:lnTo>
                    <a:pt x="764" y="7723"/>
                  </a:lnTo>
                  <a:lnTo>
                    <a:pt x="935" y="8131"/>
                  </a:lnTo>
                  <a:lnTo>
                    <a:pt x="1132" y="8565"/>
                  </a:lnTo>
                  <a:lnTo>
                    <a:pt x="1343" y="9013"/>
                  </a:lnTo>
                  <a:lnTo>
                    <a:pt x="1579" y="9499"/>
                  </a:lnTo>
                  <a:lnTo>
                    <a:pt x="1829" y="9999"/>
                  </a:lnTo>
                  <a:lnTo>
                    <a:pt x="2106" y="10512"/>
                  </a:lnTo>
                  <a:lnTo>
                    <a:pt x="2408" y="11039"/>
                  </a:lnTo>
                  <a:lnTo>
                    <a:pt x="2737" y="11591"/>
                  </a:lnTo>
                  <a:lnTo>
                    <a:pt x="3079" y="12157"/>
                  </a:lnTo>
                  <a:lnTo>
                    <a:pt x="3461" y="12723"/>
                  </a:lnTo>
                  <a:lnTo>
                    <a:pt x="3855" y="13302"/>
                  </a:lnTo>
                  <a:lnTo>
                    <a:pt x="4276" y="13880"/>
                  </a:lnTo>
                  <a:lnTo>
                    <a:pt x="4724" y="14472"/>
                  </a:lnTo>
                  <a:lnTo>
                    <a:pt x="5211" y="15064"/>
                  </a:lnTo>
                  <a:lnTo>
                    <a:pt x="5710" y="15656"/>
                  </a:lnTo>
                  <a:lnTo>
                    <a:pt x="6250" y="16248"/>
                  </a:lnTo>
                  <a:lnTo>
                    <a:pt x="6816" y="16827"/>
                  </a:lnTo>
                  <a:lnTo>
                    <a:pt x="7408" y="17406"/>
                  </a:lnTo>
                  <a:lnTo>
                    <a:pt x="8039" y="17972"/>
                  </a:lnTo>
                  <a:lnTo>
                    <a:pt x="8684" y="18538"/>
                  </a:lnTo>
                  <a:lnTo>
                    <a:pt x="9381" y="19077"/>
                  </a:lnTo>
                  <a:lnTo>
                    <a:pt x="9736" y="19353"/>
                  </a:lnTo>
                  <a:lnTo>
                    <a:pt x="10091" y="19616"/>
                  </a:lnTo>
                  <a:lnTo>
                    <a:pt x="17946" y="5421"/>
                  </a:lnTo>
                  <a:lnTo>
                    <a:pt x="17156" y="4895"/>
                  </a:lnTo>
                  <a:lnTo>
                    <a:pt x="16301" y="4303"/>
                  </a:lnTo>
                  <a:lnTo>
                    <a:pt x="15249" y="3553"/>
                  </a:lnTo>
                  <a:lnTo>
                    <a:pt x="14091" y="2698"/>
                  </a:lnTo>
                  <a:lnTo>
                    <a:pt x="13486" y="2250"/>
                  </a:lnTo>
                  <a:lnTo>
                    <a:pt x="12894" y="1790"/>
                  </a:lnTo>
                  <a:lnTo>
                    <a:pt x="12315" y="1330"/>
                  </a:lnTo>
                  <a:lnTo>
                    <a:pt x="11762" y="882"/>
                  </a:lnTo>
                  <a:lnTo>
                    <a:pt x="11249" y="435"/>
                  </a:lnTo>
                  <a:lnTo>
                    <a:pt x="10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90;p33"/>
            <p:cNvSpPr/>
            <p:nvPr/>
          </p:nvSpPr>
          <p:spPr>
            <a:xfrm>
              <a:off x="3437968" y="2986791"/>
              <a:ext cx="733632" cy="801943"/>
            </a:xfrm>
            <a:custGeom>
              <a:avLst/>
              <a:gdLst/>
              <a:ahLst/>
              <a:cxnLst/>
              <a:rect l="l" t="t" r="r" b="b"/>
              <a:pathLst>
                <a:path w="17946" h="19617" fill="none" extrusionOk="0">
                  <a:moveTo>
                    <a:pt x="1" y="5605"/>
                  </a:moveTo>
                  <a:lnTo>
                    <a:pt x="1" y="5605"/>
                  </a:lnTo>
                  <a:lnTo>
                    <a:pt x="119" y="5974"/>
                  </a:lnTo>
                  <a:lnTo>
                    <a:pt x="264" y="6421"/>
                  </a:lnTo>
                  <a:lnTo>
                    <a:pt x="474" y="7013"/>
                  </a:lnTo>
                  <a:lnTo>
                    <a:pt x="764" y="7723"/>
                  </a:lnTo>
                  <a:lnTo>
                    <a:pt x="935" y="8131"/>
                  </a:lnTo>
                  <a:lnTo>
                    <a:pt x="1132" y="8565"/>
                  </a:lnTo>
                  <a:lnTo>
                    <a:pt x="1343" y="9013"/>
                  </a:lnTo>
                  <a:lnTo>
                    <a:pt x="1579" y="9499"/>
                  </a:lnTo>
                  <a:lnTo>
                    <a:pt x="1829" y="9999"/>
                  </a:lnTo>
                  <a:lnTo>
                    <a:pt x="2106" y="10512"/>
                  </a:lnTo>
                  <a:lnTo>
                    <a:pt x="2408" y="11039"/>
                  </a:lnTo>
                  <a:lnTo>
                    <a:pt x="2737" y="11591"/>
                  </a:lnTo>
                  <a:lnTo>
                    <a:pt x="3079" y="12157"/>
                  </a:lnTo>
                  <a:lnTo>
                    <a:pt x="3461" y="12723"/>
                  </a:lnTo>
                  <a:lnTo>
                    <a:pt x="3855" y="13302"/>
                  </a:lnTo>
                  <a:lnTo>
                    <a:pt x="4276" y="13880"/>
                  </a:lnTo>
                  <a:lnTo>
                    <a:pt x="4724" y="14472"/>
                  </a:lnTo>
                  <a:lnTo>
                    <a:pt x="5211" y="15064"/>
                  </a:lnTo>
                  <a:lnTo>
                    <a:pt x="5710" y="15656"/>
                  </a:lnTo>
                  <a:lnTo>
                    <a:pt x="6250" y="16248"/>
                  </a:lnTo>
                  <a:lnTo>
                    <a:pt x="6816" y="16827"/>
                  </a:lnTo>
                  <a:lnTo>
                    <a:pt x="7408" y="17406"/>
                  </a:lnTo>
                  <a:lnTo>
                    <a:pt x="8039" y="17972"/>
                  </a:lnTo>
                  <a:lnTo>
                    <a:pt x="8684" y="18538"/>
                  </a:lnTo>
                  <a:lnTo>
                    <a:pt x="9381" y="19077"/>
                  </a:lnTo>
                  <a:lnTo>
                    <a:pt x="9736" y="19353"/>
                  </a:lnTo>
                  <a:lnTo>
                    <a:pt x="10091" y="19616"/>
                  </a:lnTo>
                  <a:lnTo>
                    <a:pt x="17946" y="5421"/>
                  </a:lnTo>
                  <a:lnTo>
                    <a:pt x="17946" y="5421"/>
                  </a:lnTo>
                  <a:lnTo>
                    <a:pt x="17156" y="4895"/>
                  </a:lnTo>
                  <a:lnTo>
                    <a:pt x="16301" y="4303"/>
                  </a:lnTo>
                  <a:lnTo>
                    <a:pt x="15249" y="3553"/>
                  </a:lnTo>
                  <a:lnTo>
                    <a:pt x="14091" y="2698"/>
                  </a:lnTo>
                  <a:lnTo>
                    <a:pt x="13486" y="2250"/>
                  </a:lnTo>
                  <a:lnTo>
                    <a:pt x="12894" y="1790"/>
                  </a:lnTo>
                  <a:lnTo>
                    <a:pt x="12315" y="1330"/>
                  </a:lnTo>
                  <a:lnTo>
                    <a:pt x="11762" y="882"/>
                  </a:lnTo>
                  <a:lnTo>
                    <a:pt x="11249" y="435"/>
                  </a:lnTo>
                  <a:lnTo>
                    <a:pt x="10776" y="1"/>
                  </a:lnTo>
                  <a:lnTo>
                    <a:pt x="10776" y="1"/>
                  </a:lnTo>
                  <a:lnTo>
                    <a:pt x="10526" y="264"/>
                  </a:lnTo>
                  <a:lnTo>
                    <a:pt x="10223" y="566"/>
                  </a:lnTo>
                  <a:lnTo>
                    <a:pt x="9802" y="961"/>
                  </a:lnTo>
                  <a:lnTo>
                    <a:pt x="9302" y="1422"/>
                  </a:lnTo>
                  <a:lnTo>
                    <a:pt x="8710" y="1922"/>
                  </a:lnTo>
                  <a:lnTo>
                    <a:pt x="8026" y="2461"/>
                  </a:lnTo>
                  <a:lnTo>
                    <a:pt x="7671" y="2737"/>
                  </a:lnTo>
                  <a:lnTo>
                    <a:pt x="7289" y="3013"/>
                  </a:lnTo>
                  <a:lnTo>
                    <a:pt x="6894" y="3290"/>
                  </a:lnTo>
                  <a:lnTo>
                    <a:pt x="6487" y="3566"/>
                  </a:lnTo>
                  <a:lnTo>
                    <a:pt x="6066" y="3829"/>
                  </a:lnTo>
                  <a:lnTo>
                    <a:pt x="5632" y="4079"/>
                  </a:lnTo>
                  <a:lnTo>
                    <a:pt x="5197" y="4329"/>
                  </a:lnTo>
                  <a:lnTo>
                    <a:pt x="4750" y="4553"/>
                  </a:lnTo>
                  <a:lnTo>
                    <a:pt x="4290" y="4776"/>
                  </a:lnTo>
                  <a:lnTo>
                    <a:pt x="3829" y="4974"/>
                  </a:lnTo>
                  <a:lnTo>
                    <a:pt x="3356" y="5145"/>
                  </a:lnTo>
                  <a:lnTo>
                    <a:pt x="2882" y="5303"/>
                  </a:lnTo>
                  <a:lnTo>
                    <a:pt x="2395" y="5421"/>
                  </a:lnTo>
                  <a:lnTo>
                    <a:pt x="1922" y="5526"/>
                  </a:lnTo>
                  <a:lnTo>
                    <a:pt x="1435" y="5592"/>
                  </a:lnTo>
                  <a:lnTo>
                    <a:pt x="1198" y="5618"/>
                  </a:lnTo>
                  <a:lnTo>
                    <a:pt x="961" y="5632"/>
                  </a:lnTo>
                  <a:lnTo>
                    <a:pt x="724" y="5645"/>
                  </a:lnTo>
                  <a:lnTo>
                    <a:pt x="488" y="5645"/>
                  </a:lnTo>
                  <a:lnTo>
                    <a:pt x="251" y="5632"/>
                  </a:lnTo>
                  <a:lnTo>
                    <a:pt x="1" y="5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91;p33"/>
            <p:cNvSpPr/>
            <p:nvPr/>
          </p:nvSpPr>
          <p:spPr>
            <a:xfrm>
              <a:off x="3428280" y="2964225"/>
              <a:ext cx="367389" cy="274836"/>
            </a:xfrm>
            <a:custGeom>
              <a:avLst/>
              <a:gdLst/>
              <a:ahLst/>
              <a:cxnLst/>
              <a:rect l="l" t="t" r="r" b="b"/>
              <a:pathLst>
                <a:path w="8987" h="6723" extrusionOk="0">
                  <a:moveTo>
                    <a:pt x="3343" y="0"/>
                  </a:moveTo>
                  <a:lnTo>
                    <a:pt x="3145" y="224"/>
                  </a:lnTo>
                  <a:lnTo>
                    <a:pt x="2632" y="842"/>
                  </a:lnTo>
                  <a:lnTo>
                    <a:pt x="2303" y="1263"/>
                  </a:lnTo>
                  <a:lnTo>
                    <a:pt x="1948" y="1737"/>
                  </a:lnTo>
                  <a:lnTo>
                    <a:pt x="1580" y="2250"/>
                  </a:lnTo>
                  <a:lnTo>
                    <a:pt x="1211" y="2789"/>
                  </a:lnTo>
                  <a:lnTo>
                    <a:pt x="869" y="3342"/>
                  </a:lnTo>
                  <a:lnTo>
                    <a:pt x="698" y="3618"/>
                  </a:lnTo>
                  <a:lnTo>
                    <a:pt x="553" y="3894"/>
                  </a:lnTo>
                  <a:lnTo>
                    <a:pt x="422" y="4171"/>
                  </a:lnTo>
                  <a:lnTo>
                    <a:pt x="304" y="4447"/>
                  </a:lnTo>
                  <a:lnTo>
                    <a:pt x="198" y="4697"/>
                  </a:lnTo>
                  <a:lnTo>
                    <a:pt x="119" y="4960"/>
                  </a:lnTo>
                  <a:lnTo>
                    <a:pt x="54" y="5197"/>
                  </a:lnTo>
                  <a:lnTo>
                    <a:pt x="14" y="5434"/>
                  </a:lnTo>
                  <a:lnTo>
                    <a:pt x="1" y="5644"/>
                  </a:lnTo>
                  <a:lnTo>
                    <a:pt x="27" y="5841"/>
                  </a:lnTo>
                  <a:lnTo>
                    <a:pt x="40" y="5947"/>
                  </a:lnTo>
                  <a:lnTo>
                    <a:pt x="67" y="6026"/>
                  </a:lnTo>
                  <a:lnTo>
                    <a:pt x="106" y="6118"/>
                  </a:lnTo>
                  <a:lnTo>
                    <a:pt x="146" y="6197"/>
                  </a:lnTo>
                  <a:lnTo>
                    <a:pt x="198" y="6276"/>
                  </a:lnTo>
                  <a:lnTo>
                    <a:pt x="251" y="6341"/>
                  </a:lnTo>
                  <a:lnTo>
                    <a:pt x="317" y="6407"/>
                  </a:lnTo>
                  <a:lnTo>
                    <a:pt x="396" y="6460"/>
                  </a:lnTo>
                  <a:lnTo>
                    <a:pt x="488" y="6512"/>
                  </a:lnTo>
                  <a:lnTo>
                    <a:pt x="580" y="6565"/>
                  </a:lnTo>
                  <a:lnTo>
                    <a:pt x="777" y="6631"/>
                  </a:lnTo>
                  <a:lnTo>
                    <a:pt x="1001" y="6683"/>
                  </a:lnTo>
                  <a:lnTo>
                    <a:pt x="1238" y="6710"/>
                  </a:lnTo>
                  <a:lnTo>
                    <a:pt x="1488" y="6723"/>
                  </a:lnTo>
                  <a:lnTo>
                    <a:pt x="1764" y="6710"/>
                  </a:lnTo>
                  <a:lnTo>
                    <a:pt x="2040" y="6670"/>
                  </a:lnTo>
                  <a:lnTo>
                    <a:pt x="2343" y="6631"/>
                  </a:lnTo>
                  <a:lnTo>
                    <a:pt x="2645" y="6565"/>
                  </a:lnTo>
                  <a:lnTo>
                    <a:pt x="2961" y="6473"/>
                  </a:lnTo>
                  <a:lnTo>
                    <a:pt x="3290" y="6381"/>
                  </a:lnTo>
                  <a:lnTo>
                    <a:pt x="3619" y="6276"/>
                  </a:lnTo>
                  <a:lnTo>
                    <a:pt x="3948" y="6157"/>
                  </a:lnTo>
                  <a:lnTo>
                    <a:pt x="4290" y="6026"/>
                  </a:lnTo>
                  <a:lnTo>
                    <a:pt x="4632" y="5881"/>
                  </a:lnTo>
                  <a:lnTo>
                    <a:pt x="4961" y="5736"/>
                  </a:lnTo>
                  <a:lnTo>
                    <a:pt x="5632" y="5407"/>
                  </a:lnTo>
                  <a:lnTo>
                    <a:pt x="6263" y="5078"/>
                  </a:lnTo>
                  <a:lnTo>
                    <a:pt x="6868" y="4723"/>
                  </a:lnTo>
                  <a:lnTo>
                    <a:pt x="7421" y="4368"/>
                  </a:lnTo>
                  <a:lnTo>
                    <a:pt x="7921" y="4026"/>
                  </a:lnTo>
                  <a:lnTo>
                    <a:pt x="8131" y="3855"/>
                  </a:lnTo>
                  <a:lnTo>
                    <a:pt x="8342" y="3684"/>
                  </a:lnTo>
                  <a:lnTo>
                    <a:pt x="8513" y="3526"/>
                  </a:lnTo>
                  <a:lnTo>
                    <a:pt x="8671" y="3381"/>
                  </a:lnTo>
                  <a:lnTo>
                    <a:pt x="8789" y="3237"/>
                  </a:lnTo>
                  <a:lnTo>
                    <a:pt x="8894" y="3105"/>
                  </a:lnTo>
                  <a:lnTo>
                    <a:pt x="8934" y="3039"/>
                  </a:lnTo>
                  <a:lnTo>
                    <a:pt x="8960" y="2987"/>
                  </a:lnTo>
                  <a:lnTo>
                    <a:pt x="8973" y="2921"/>
                  </a:lnTo>
                  <a:lnTo>
                    <a:pt x="8987" y="2855"/>
                  </a:lnTo>
                  <a:lnTo>
                    <a:pt x="8973" y="2789"/>
                  </a:lnTo>
                  <a:lnTo>
                    <a:pt x="8960" y="2723"/>
                  </a:lnTo>
                  <a:lnTo>
                    <a:pt x="8947" y="2658"/>
                  </a:lnTo>
                  <a:lnTo>
                    <a:pt x="8921" y="2592"/>
                  </a:lnTo>
                  <a:lnTo>
                    <a:pt x="8829" y="2460"/>
                  </a:lnTo>
                  <a:lnTo>
                    <a:pt x="8723" y="2316"/>
                  </a:lnTo>
                  <a:lnTo>
                    <a:pt x="8579" y="2184"/>
                  </a:lnTo>
                  <a:lnTo>
                    <a:pt x="8408" y="2053"/>
                  </a:lnTo>
                  <a:lnTo>
                    <a:pt x="8223" y="1921"/>
                  </a:lnTo>
                  <a:lnTo>
                    <a:pt x="8013" y="1789"/>
                  </a:lnTo>
                  <a:lnTo>
                    <a:pt x="7776" y="1658"/>
                  </a:lnTo>
                  <a:lnTo>
                    <a:pt x="7539" y="1526"/>
                  </a:lnTo>
                  <a:lnTo>
                    <a:pt x="7013" y="1276"/>
                  </a:lnTo>
                  <a:lnTo>
                    <a:pt x="6461" y="1040"/>
                  </a:lnTo>
                  <a:lnTo>
                    <a:pt x="5895" y="829"/>
                  </a:lnTo>
                  <a:lnTo>
                    <a:pt x="5342" y="619"/>
                  </a:lnTo>
                  <a:lnTo>
                    <a:pt x="4816" y="447"/>
                  </a:lnTo>
                  <a:lnTo>
                    <a:pt x="4342" y="290"/>
                  </a:lnTo>
                  <a:lnTo>
                    <a:pt x="3619" y="79"/>
                  </a:lnTo>
                  <a:lnTo>
                    <a:pt x="3343"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92;p33"/>
            <p:cNvSpPr/>
            <p:nvPr/>
          </p:nvSpPr>
          <p:spPr>
            <a:xfrm>
              <a:off x="3428280" y="2964225"/>
              <a:ext cx="367389" cy="274836"/>
            </a:xfrm>
            <a:custGeom>
              <a:avLst/>
              <a:gdLst/>
              <a:ahLst/>
              <a:cxnLst/>
              <a:rect l="l" t="t" r="r" b="b"/>
              <a:pathLst>
                <a:path w="8987" h="6723" fill="none" extrusionOk="0">
                  <a:moveTo>
                    <a:pt x="3343" y="0"/>
                  </a:moveTo>
                  <a:lnTo>
                    <a:pt x="3343" y="0"/>
                  </a:lnTo>
                  <a:lnTo>
                    <a:pt x="3145" y="224"/>
                  </a:lnTo>
                  <a:lnTo>
                    <a:pt x="2632" y="842"/>
                  </a:lnTo>
                  <a:lnTo>
                    <a:pt x="2303" y="1263"/>
                  </a:lnTo>
                  <a:lnTo>
                    <a:pt x="1948" y="1737"/>
                  </a:lnTo>
                  <a:lnTo>
                    <a:pt x="1580" y="2250"/>
                  </a:lnTo>
                  <a:lnTo>
                    <a:pt x="1211" y="2789"/>
                  </a:lnTo>
                  <a:lnTo>
                    <a:pt x="869" y="3342"/>
                  </a:lnTo>
                  <a:lnTo>
                    <a:pt x="698" y="3618"/>
                  </a:lnTo>
                  <a:lnTo>
                    <a:pt x="553" y="3894"/>
                  </a:lnTo>
                  <a:lnTo>
                    <a:pt x="422" y="4171"/>
                  </a:lnTo>
                  <a:lnTo>
                    <a:pt x="304" y="4447"/>
                  </a:lnTo>
                  <a:lnTo>
                    <a:pt x="198" y="4697"/>
                  </a:lnTo>
                  <a:lnTo>
                    <a:pt x="119" y="4960"/>
                  </a:lnTo>
                  <a:lnTo>
                    <a:pt x="54" y="5197"/>
                  </a:lnTo>
                  <a:lnTo>
                    <a:pt x="14" y="5434"/>
                  </a:lnTo>
                  <a:lnTo>
                    <a:pt x="1" y="5644"/>
                  </a:lnTo>
                  <a:lnTo>
                    <a:pt x="27" y="5841"/>
                  </a:lnTo>
                  <a:lnTo>
                    <a:pt x="40" y="5947"/>
                  </a:lnTo>
                  <a:lnTo>
                    <a:pt x="67" y="6026"/>
                  </a:lnTo>
                  <a:lnTo>
                    <a:pt x="106" y="6118"/>
                  </a:lnTo>
                  <a:lnTo>
                    <a:pt x="146" y="6197"/>
                  </a:lnTo>
                  <a:lnTo>
                    <a:pt x="198" y="6276"/>
                  </a:lnTo>
                  <a:lnTo>
                    <a:pt x="251" y="6341"/>
                  </a:lnTo>
                  <a:lnTo>
                    <a:pt x="317" y="6407"/>
                  </a:lnTo>
                  <a:lnTo>
                    <a:pt x="396" y="6460"/>
                  </a:lnTo>
                  <a:lnTo>
                    <a:pt x="396" y="6460"/>
                  </a:lnTo>
                  <a:lnTo>
                    <a:pt x="488" y="6512"/>
                  </a:lnTo>
                  <a:lnTo>
                    <a:pt x="580" y="6565"/>
                  </a:lnTo>
                  <a:lnTo>
                    <a:pt x="777" y="6631"/>
                  </a:lnTo>
                  <a:lnTo>
                    <a:pt x="1001" y="6683"/>
                  </a:lnTo>
                  <a:lnTo>
                    <a:pt x="1238" y="6710"/>
                  </a:lnTo>
                  <a:lnTo>
                    <a:pt x="1488" y="6723"/>
                  </a:lnTo>
                  <a:lnTo>
                    <a:pt x="1764" y="6710"/>
                  </a:lnTo>
                  <a:lnTo>
                    <a:pt x="2040" y="6670"/>
                  </a:lnTo>
                  <a:lnTo>
                    <a:pt x="2343" y="6631"/>
                  </a:lnTo>
                  <a:lnTo>
                    <a:pt x="2645" y="6565"/>
                  </a:lnTo>
                  <a:lnTo>
                    <a:pt x="2961" y="6473"/>
                  </a:lnTo>
                  <a:lnTo>
                    <a:pt x="3290" y="6381"/>
                  </a:lnTo>
                  <a:lnTo>
                    <a:pt x="3619" y="6276"/>
                  </a:lnTo>
                  <a:lnTo>
                    <a:pt x="3948" y="6157"/>
                  </a:lnTo>
                  <a:lnTo>
                    <a:pt x="4290" y="6026"/>
                  </a:lnTo>
                  <a:lnTo>
                    <a:pt x="4632" y="5881"/>
                  </a:lnTo>
                  <a:lnTo>
                    <a:pt x="4961" y="5736"/>
                  </a:lnTo>
                  <a:lnTo>
                    <a:pt x="5632" y="5407"/>
                  </a:lnTo>
                  <a:lnTo>
                    <a:pt x="6263" y="5078"/>
                  </a:lnTo>
                  <a:lnTo>
                    <a:pt x="6868" y="4723"/>
                  </a:lnTo>
                  <a:lnTo>
                    <a:pt x="7421" y="4368"/>
                  </a:lnTo>
                  <a:lnTo>
                    <a:pt x="7921" y="4026"/>
                  </a:lnTo>
                  <a:lnTo>
                    <a:pt x="8131" y="3855"/>
                  </a:lnTo>
                  <a:lnTo>
                    <a:pt x="8342" y="3684"/>
                  </a:lnTo>
                  <a:lnTo>
                    <a:pt x="8513" y="3526"/>
                  </a:lnTo>
                  <a:lnTo>
                    <a:pt x="8671" y="3381"/>
                  </a:lnTo>
                  <a:lnTo>
                    <a:pt x="8789" y="3237"/>
                  </a:lnTo>
                  <a:lnTo>
                    <a:pt x="8894" y="3105"/>
                  </a:lnTo>
                  <a:lnTo>
                    <a:pt x="8894" y="3105"/>
                  </a:lnTo>
                  <a:lnTo>
                    <a:pt x="8934" y="3039"/>
                  </a:lnTo>
                  <a:lnTo>
                    <a:pt x="8960" y="2987"/>
                  </a:lnTo>
                  <a:lnTo>
                    <a:pt x="8973" y="2921"/>
                  </a:lnTo>
                  <a:lnTo>
                    <a:pt x="8987" y="2855"/>
                  </a:lnTo>
                  <a:lnTo>
                    <a:pt x="8973" y="2789"/>
                  </a:lnTo>
                  <a:lnTo>
                    <a:pt x="8960" y="2723"/>
                  </a:lnTo>
                  <a:lnTo>
                    <a:pt x="8947" y="2658"/>
                  </a:lnTo>
                  <a:lnTo>
                    <a:pt x="8921" y="2592"/>
                  </a:lnTo>
                  <a:lnTo>
                    <a:pt x="8829" y="2460"/>
                  </a:lnTo>
                  <a:lnTo>
                    <a:pt x="8723" y="2316"/>
                  </a:lnTo>
                  <a:lnTo>
                    <a:pt x="8579" y="2184"/>
                  </a:lnTo>
                  <a:lnTo>
                    <a:pt x="8408" y="2053"/>
                  </a:lnTo>
                  <a:lnTo>
                    <a:pt x="8223" y="1921"/>
                  </a:lnTo>
                  <a:lnTo>
                    <a:pt x="8013" y="1789"/>
                  </a:lnTo>
                  <a:lnTo>
                    <a:pt x="7776" y="1658"/>
                  </a:lnTo>
                  <a:lnTo>
                    <a:pt x="7539" y="1526"/>
                  </a:lnTo>
                  <a:lnTo>
                    <a:pt x="7013" y="1276"/>
                  </a:lnTo>
                  <a:lnTo>
                    <a:pt x="6461" y="1040"/>
                  </a:lnTo>
                  <a:lnTo>
                    <a:pt x="5895" y="829"/>
                  </a:lnTo>
                  <a:lnTo>
                    <a:pt x="5342" y="619"/>
                  </a:lnTo>
                  <a:lnTo>
                    <a:pt x="4816" y="447"/>
                  </a:lnTo>
                  <a:lnTo>
                    <a:pt x="4342" y="290"/>
                  </a:lnTo>
                  <a:lnTo>
                    <a:pt x="3619" y="79"/>
                  </a:lnTo>
                  <a:lnTo>
                    <a:pt x="3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93;p33"/>
            <p:cNvSpPr/>
            <p:nvPr/>
          </p:nvSpPr>
          <p:spPr>
            <a:xfrm>
              <a:off x="3470263" y="2299474"/>
              <a:ext cx="738988" cy="900873"/>
            </a:xfrm>
            <a:custGeom>
              <a:avLst/>
              <a:gdLst/>
              <a:ahLst/>
              <a:cxnLst/>
              <a:rect l="l" t="t" r="r" b="b"/>
              <a:pathLst>
                <a:path w="18077" h="22037" extrusionOk="0">
                  <a:moveTo>
                    <a:pt x="15024" y="0"/>
                  </a:moveTo>
                  <a:lnTo>
                    <a:pt x="12985" y="1895"/>
                  </a:lnTo>
                  <a:lnTo>
                    <a:pt x="11722" y="3066"/>
                  </a:lnTo>
                  <a:lnTo>
                    <a:pt x="10367" y="4355"/>
                  </a:lnTo>
                  <a:lnTo>
                    <a:pt x="8959" y="5723"/>
                  </a:lnTo>
                  <a:lnTo>
                    <a:pt x="7525" y="7131"/>
                  </a:lnTo>
                  <a:lnTo>
                    <a:pt x="6131" y="8539"/>
                  </a:lnTo>
                  <a:lnTo>
                    <a:pt x="5447" y="9236"/>
                  </a:lnTo>
                  <a:lnTo>
                    <a:pt x="4789" y="9933"/>
                  </a:lnTo>
                  <a:lnTo>
                    <a:pt x="4263" y="10499"/>
                  </a:lnTo>
                  <a:lnTo>
                    <a:pt x="3789" y="11051"/>
                  </a:lnTo>
                  <a:lnTo>
                    <a:pt x="3355" y="11591"/>
                  </a:lnTo>
                  <a:lnTo>
                    <a:pt x="2960" y="12117"/>
                  </a:lnTo>
                  <a:lnTo>
                    <a:pt x="2605" y="12617"/>
                  </a:lnTo>
                  <a:lnTo>
                    <a:pt x="2289" y="13104"/>
                  </a:lnTo>
                  <a:lnTo>
                    <a:pt x="2013" y="13564"/>
                  </a:lnTo>
                  <a:lnTo>
                    <a:pt x="1763" y="14011"/>
                  </a:lnTo>
                  <a:lnTo>
                    <a:pt x="1553" y="14432"/>
                  </a:lnTo>
                  <a:lnTo>
                    <a:pt x="1368" y="14840"/>
                  </a:lnTo>
                  <a:lnTo>
                    <a:pt x="1197" y="15222"/>
                  </a:lnTo>
                  <a:lnTo>
                    <a:pt x="1066" y="15590"/>
                  </a:lnTo>
                  <a:lnTo>
                    <a:pt x="960" y="15932"/>
                  </a:lnTo>
                  <a:lnTo>
                    <a:pt x="868" y="16248"/>
                  </a:lnTo>
                  <a:lnTo>
                    <a:pt x="789" y="16537"/>
                  </a:lnTo>
                  <a:lnTo>
                    <a:pt x="737" y="16814"/>
                  </a:lnTo>
                  <a:lnTo>
                    <a:pt x="618" y="17432"/>
                  </a:lnTo>
                  <a:lnTo>
                    <a:pt x="500" y="18064"/>
                  </a:lnTo>
                  <a:lnTo>
                    <a:pt x="355" y="18682"/>
                  </a:lnTo>
                  <a:lnTo>
                    <a:pt x="184" y="19287"/>
                  </a:lnTo>
                  <a:lnTo>
                    <a:pt x="105" y="19577"/>
                  </a:lnTo>
                  <a:lnTo>
                    <a:pt x="53" y="19866"/>
                  </a:lnTo>
                  <a:lnTo>
                    <a:pt x="13" y="20169"/>
                  </a:lnTo>
                  <a:lnTo>
                    <a:pt x="0" y="20326"/>
                  </a:lnTo>
                  <a:lnTo>
                    <a:pt x="0" y="20471"/>
                  </a:lnTo>
                  <a:lnTo>
                    <a:pt x="13" y="20616"/>
                  </a:lnTo>
                  <a:lnTo>
                    <a:pt x="26" y="20761"/>
                  </a:lnTo>
                  <a:lnTo>
                    <a:pt x="53" y="20905"/>
                  </a:lnTo>
                  <a:lnTo>
                    <a:pt x="105" y="21037"/>
                  </a:lnTo>
                  <a:lnTo>
                    <a:pt x="145" y="21168"/>
                  </a:lnTo>
                  <a:lnTo>
                    <a:pt x="211" y="21287"/>
                  </a:lnTo>
                  <a:lnTo>
                    <a:pt x="290" y="21405"/>
                  </a:lnTo>
                  <a:lnTo>
                    <a:pt x="382" y="21510"/>
                  </a:lnTo>
                  <a:lnTo>
                    <a:pt x="487" y="21616"/>
                  </a:lnTo>
                  <a:lnTo>
                    <a:pt x="618" y="21708"/>
                  </a:lnTo>
                  <a:lnTo>
                    <a:pt x="750" y="21787"/>
                  </a:lnTo>
                  <a:lnTo>
                    <a:pt x="908" y="21866"/>
                  </a:lnTo>
                  <a:lnTo>
                    <a:pt x="1092" y="21918"/>
                  </a:lnTo>
                  <a:lnTo>
                    <a:pt x="1276" y="21971"/>
                  </a:lnTo>
                  <a:lnTo>
                    <a:pt x="1487" y="22010"/>
                  </a:lnTo>
                  <a:lnTo>
                    <a:pt x="1724" y="22024"/>
                  </a:lnTo>
                  <a:lnTo>
                    <a:pt x="1974" y="22037"/>
                  </a:lnTo>
                  <a:lnTo>
                    <a:pt x="2250" y="22024"/>
                  </a:lnTo>
                  <a:lnTo>
                    <a:pt x="2552" y="21997"/>
                  </a:lnTo>
                  <a:lnTo>
                    <a:pt x="2881" y="21958"/>
                  </a:lnTo>
                  <a:lnTo>
                    <a:pt x="3223" y="21892"/>
                  </a:lnTo>
                  <a:lnTo>
                    <a:pt x="3592" y="21826"/>
                  </a:lnTo>
                  <a:lnTo>
                    <a:pt x="3986" y="21721"/>
                  </a:lnTo>
                  <a:lnTo>
                    <a:pt x="4421" y="21603"/>
                  </a:lnTo>
                  <a:lnTo>
                    <a:pt x="4710" y="21510"/>
                  </a:lnTo>
                  <a:lnTo>
                    <a:pt x="4986" y="21392"/>
                  </a:lnTo>
                  <a:lnTo>
                    <a:pt x="5276" y="21260"/>
                  </a:lnTo>
                  <a:lnTo>
                    <a:pt x="5565" y="21116"/>
                  </a:lnTo>
                  <a:lnTo>
                    <a:pt x="5855" y="20945"/>
                  </a:lnTo>
                  <a:lnTo>
                    <a:pt x="6144" y="20761"/>
                  </a:lnTo>
                  <a:lnTo>
                    <a:pt x="6433" y="20550"/>
                  </a:lnTo>
                  <a:lnTo>
                    <a:pt x="6723" y="20340"/>
                  </a:lnTo>
                  <a:lnTo>
                    <a:pt x="7012" y="20103"/>
                  </a:lnTo>
                  <a:lnTo>
                    <a:pt x="7289" y="19853"/>
                  </a:lnTo>
                  <a:lnTo>
                    <a:pt x="7578" y="19590"/>
                  </a:lnTo>
                  <a:lnTo>
                    <a:pt x="7867" y="19313"/>
                  </a:lnTo>
                  <a:lnTo>
                    <a:pt x="8144" y="19024"/>
                  </a:lnTo>
                  <a:lnTo>
                    <a:pt x="8433" y="18721"/>
                  </a:lnTo>
                  <a:lnTo>
                    <a:pt x="8709" y="18406"/>
                  </a:lnTo>
                  <a:lnTo>
                    <a:pt x="8986" y="18090"/>
                  </a:lnTo>
                  <a:lnTo>
                    <a:pt x="9538" y="17406"/>
                  </a:lnTo>
                  <a:lnTo>
                    <a:pt x="10078" y="16695"/>
                  </a:lnTo>
                  <a:lnTo>
                    <a:pt x="10617" y="15945"/>
                  </a:lnTo>
                  <a:lnTo>
                    <a:pt x="11143" y="15169"/>
                  </a:lnTo>
                  <a:lnTo>
                    <a:pt x="11656" y="14367"/>
                  </a:lnTo>
                  <a:lnTo>
                    <a:pt x="12169" y="13551"/>
                  </a:lnTo>
                  <a:lnTo>
                    <a:pt x="12656" y="12735"/>
                  </a:lnTo>
                  <a:lnTo>
                    <a:pt x="13130" y="11893"/>
                  </a:lnTo>
                  <a:lnTo>
                    <a:pt x="13590" y="11051"/>
                  </a:lnTo>
                  <a:lnTo>
                    <a:pt x="14038" y="10223"/>
                  </a:lnTo>
                  <a:lnTo>
                    <a:pt x="14472" y="9394"/>
                  </a:lnTo>
                  <a:lnTo>
                    <a:pt x="14880" y="8578"/>
                  </a:lnTo>
                  <a:lnTo>
                    <a:pt x="15274" y="7776"/>
                  </a:lnTo>
                  <a:lnTo>
                    <a:pt x="15656" y="6986"/>
                  </a:lnTo>
                  <a:lnTo>
                    <a:pt x="16340" y="5513"/>
                  </a:lnTo>
                  <a:lnTo>
                    <a:pt x="16932" y="4184"/>
                  </a:lnTo>
                  <a:lnTo>
                    <a:pt x="17419" y="3026"/>
                  </a:lnTo>
                  <a:lnTo>
                    <a:pt x="17800" y="2105"/>
                  </a:lnTo>
                  <a:lnTo>
                    <a:pt x="18077" y="1434"/>
                  </a:lnTo>
                  <a:lnTo>
                    <a:pt x="16550" y="711"/>
                  </a:lnTo>
                  <a:lnTo>
                    <a:pt x="1502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94;p33"/>
            <p:cNvSpPr/>
            <p:nvPr/>
          </p:nvSpPr>
          <p:spPr>
            <a:xfrm>
              <a:off x="4469530" y="2471579"/>
              <a:ext cx="151133" cy="87156"/>
            </a:xfrm>
            <a:custGeom>
              <a:avLst/>
              <a:gdLst/>
              <a:ahLst/>
              <a:cxnLst/>
              <a:rect l="l" t="t" r="r" b="b"/>
              <a:pathLst>
                <a:path w="3697" h="2132" extrusionOk="0">
                  <a:moveTo>
                    <a:pt x="1921" y="0"/>
                  </a:moveTo>
                  <a:lnTo>
                    <a:pt x="1789" y="13"/>
                  </a:lnTo>
                  <a:lnTo>
                    <a:pt x="1539" y="66"/>
                  </a:lnTo>
                  <a:lnTo>
                    <a:pt x="1316" y="132"/>
                  </a:lnTo>
                  <a:lnTo>
                    <a:pt x="1092" y="237"/>
                  </a:lnTo>
                  <a:lnTo>
                    <a:pt x="895" y="342"/>
                  </a:lnTo>
                  <a:lnTo>
                    <a:pt x="710" y="487"/>
                  </a:lnTo>
                  <a:lnTo>
                    <a:pt x="539" y="632"/>
                  </a:lnTo>
                  <a:lnTo>
                    <a:pt x="395" y="790"/>
                  </a:lnTo>
                  <a:lnTo>
                    <a:pt x="263" y="947"/>
                  </a:lnTo>
                  <a:lnTo>
                    <a:pt x="171" y="1118"/>
                  </a:lnTo>
                  <a:lnTo>
                    <a:pt x="79" y="1276"/>
                  </a:lnTo>
                  <a:lnTo>
                    <a:pt x="26" y="1447"/>
                  </a:lnTo>
                  <a:lnTo>
                    <a:pt x="0" y="1592"/>
                  </a:lnTo>
                  <a:lnTo>
                    <a:pt x="0" y="1737"/>
                  </a:lnTo>
                  <a:lnTo>
                    <a:pt x="13" y="1868"/>
                  </a:lnTo>
                  <a:lnTo>
                    <a:pt x="39" y="1960"/>
                  </a:lnTo>
                  <a:lnTo>
                    <a:pt x="79" y="2039"/>
                  </a:lnTo>
                  <a:lnTo>
                    <a:pt x="132" y="2079"/>
                  </a:lnTo>
                  <a:lnTo>
                    <a:pt x="197" y="2118"/>
                  </a:lnTo>
                  <a:lnTo>
                    <a:pt x="263" y="2132"/>
                  </a:lnTo>
                  <a:lnTo>
                    <a:pt x="329" y="2132"/>
                  </a:lnTo>
                  <a:lnTo>
                    <a:pt x="395" y="2118"/>
                  </a:lnTo>
                  <a:lnTo>
                    <a:pt x="526" y="2066"/>
                  </a:lnTo>
                  <a:lnTo>
                    <a:pt x="645" y="2013"/>
                  </a:lnTo>
                  <a:lnTo>
                    <a:pt x="750" y="1934"/>
                  </a:lnTo>
                  <a:lnTo>
                    <a:pt x="789" y="1895"/>
                  </a:lnTo>
                  <a:lnTo>
                    <a:pt x="881" y="1816"/>
                  </a:lnTo>
                  <a:lnTo>
                    <a:pt x="1039" y="1697"/>
                  </a:lnTo>
                  <a:lnTo>
                    <a:pt x="1131" y="1645"/>
                  </a:lnTo>
                  <a:lnTo>
                    <a:pt x="1250" y="1592"/>
                  </a:lnTo>
                  <a:lnTo>
                    <a:pt x="1381" y="1539"/>
                  </a:lnTo>
                  <a:lnTo>
                    <a:pt x="1526" y="1487"/>
                  </a:lnTo>
                  <a:lnTo>
                    <a:pt x="1684" y="1461"/>
                  </a:lnTo>
                  <a:lnTo>
                    <a:pt x="1868" y="1434"/>
                  </a:lnTo>
                  <a:lnTo>
                    <a:pt x="2052" y="1434"/>
                  </a:lnTo>
                  <a:lnTo>
                    <a:pt x="2250" y="1447"/>
                  </a:lnTo>
                  <a:lnTo>
                    <a:pt x="2473" y="1474"/>
                  </a:lnTo>
                  <a:lnTo>
                    <a:pt x="2697" y="1539"/>
                  </a:lnTo>
                  <a:lnTo>
                    <a:pt x="2815" y="1579"/>
                  </a:lnTo>
                  <a:lnTo>
                    <a:pt x="2934" y="1592"/>
                  </a:lnTo>
                  <a:lnTo>
                    <a:pt x="3026" y="1605"/>
                  </a:lnTo>
                  <a:lnTo>
                    <a:pt x="3210" y="1605"/>
                  </a:lnTo>
                  <a:lnTo>
                    <a:pt x="3289" y="1592"/>
                  </a:lnTo>
                  <a:lnTo>
                    <a:pt x="3368" y="1566"/>
                  </a:lnTo>
                  <a:lnTo>
                    <a:pt x="3434" y="1539"/>
                  </a:lnTo>
                  <a:lnTo>
                    <a:pt x="3500" y="1500"/>
                  </a:lnTo>
                  <a:lnTo>
                    <a:pt x="3539" y="1461"/>
                  </a:lnTo>
                  <a:lnTo>
                    <a:pt x="3592" y="1408"/>
                  </a:lnTo>
                  <a:lnTo>
                    <a:pt x="3631" y="1355"/>
                  </a:lnTo>
                  <a:lnTo>
                    <a:pt x="3657" y="1290"/>
                  </a:lnTo>
                  <a:lnTo>
                    <a:pt x="3671" y="1237"/>
                  </a:lnTo>
                  <a:lnTo>
                    <a:pt x="3684" y="1171"/>
                  </a:lnTo>
                  <a:lnTo>
                    <a:pt x="3697" y="1092"/>
                  </a:lnTo>
                  <a:lnTo>
                    <a:pt x="3684" y="1026"/>
                  </a:lnTo>
                  <a:lnTo>
                    <a:pt x="3671" y="947"/>
                  </a:lnTo>
                  <a:lnTo>
                    <a:pt x="3657" y="882"/>
                  </a:lnTo>
                  <a:lnTo>
                    <a:pt x="3631" y="803"/>
                  </a:lnTo>
                  <a:lnTo>
                    <a:pt x="3552" y="658"/>
                  </a:lnTo>
                  <a:lnTo>
                    <a:pt x="3486" y="579"/>
                  </a:lnTo>
                  <a:lnTo>
                    <a:pt x="3434" y="513"/>
                  </a:lnTo>
                  <a:lnTo>
                    <a:pt x="3355" y="448"/>
                  </a:lnTo>
                  <a:lnTo>
                    <a:pt x="3276" y="382"/>
                  </a:lnTo>
                  <a:lnTo>
                    <a:pt x="3184" y="316"/>
                  </a:lnTo>
                  <a:lnTo>
                    <a:pt x="3092" y="250"/>
                  </a:lnTo>
                  <a:lnTo>
                    <a:pt x="2973" y="198"/>
                  </a:lnTo>
                  <a:lnTo>
                    <a:pt x="2855" y="145"/>
                  </a:lnTo>
                  <a:lnTo>
                    <a:pt x="2736" y="105"/>
                  </a:lnTo>
                  <a:lnTo>
                    <a:pt x="2592" y="66"/>
                  </a:lnTo>
                  <a:lnTo>
                    <a:pt x="2460" y="27"/>
                  </a:lnTo>
                  <a:lnTo>
                    <a:pt x="2315" y="13"/>
                  </a:lnTo>
                  <a:lnTo>
                    <a:pt x="2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95;p33"/>
            <p:cNvSpPr/>
            <p:nvPr/>
          </p:nvSpPr>
          <p:spPr>
            <a:xfrm>
              <a:off x="4678712" y="2423709"/>
              <a:ext cx="153341" cy="88219"/>
            </a:xfrm>
            <a:custGeom>
              <a:avLst/>
              <a:gdLst/>
              <a:ahLst/>
              <a:cxnLst/>
              <a:rect l="l" t="t" r="r" b="b"/>
              <a:pathLst>
                <a:path w="3751" h="2158" extrusionOk="0">
                  <a:moveTo>
                    <a:pt x="1829" y="0"/>
                  </a:moveTo>
                  <a:lnTo>
                    <a:pt x="1593" y="27"/>
                  </a:lnTo>
                  <a:lnTo>
                    <a:pt x="1356" y="79"/>
                  </a:lnTo>
                  <a:lnTo>
                    <a:pt x="1224" y="132"/>
                  </a:lnTo>
                  <a:lnTo>
                    <a:pt x="1106" y="171"/>
                  </a:lnTo>
                  <a:lnTo>
                    <a:pt x="987" y="237"/>
                  </a:lnTo>
                  <a:lnTo>
                    <a:pt x="869" y="303"/>
                  </a:lnTo>
                  <a:lnTo>
                    <a:pt x="751" y="382"/>
                  </a:lnTo>
                  <a:lnTo>
                    <a:pt x="632" y="461"/>
                  </a:lnTo>
                  <a:lnTo>
                    <a:pt x="527" y="553"/>
                  </a:lnTo>
                  <a:lnTo>
                    <a:pt x="435" y="658"/>
                  </a:lnTo>
                  <a:lnTo>
                    <a:pt x="343" y="750"/>
                  </a:lnTo>
                  <a:lnTo>
                    <a:pt x="264" y="842"/>
                  </a:lnTo>
                  <a:lnTo>
                    <a:pt x="198" y="934"/>
                  </a:lnTo>
                  <a:lnTo>
                    <a:pt x="145" y="1040"/>
                  </a:lnTo>
                  <a:lnTo>
                    <a:pt x="106" y="1132"/>
                  </a:lnTo>
                  <a:lnTo>
                    <a:pt x="67" y="1224"/>
                  </a:lnTo>
                  <a:lnTo>
                    <a:pt x="40" y="1316"/>
                  </a:lnTo>
                  <a:lnTo>
                    <a:pt x="14" y="1395"/>
                  </a:lnTo>
                  <a:lnTo>
                    <a:pt x="1" y="1566"/>
                  </a:lnTo>
                  <a:lnTo>
                    <a:pt x="14" y="1645"/>
                  </a:lnTo>
                  <a:lnTo>
                    <a:pt x="27" y="1724"/>
                  </a:lnTo>
                  <a:lnTo>
                    <a:pt x="40" y="1790"/>
                  </a:lnTo>
                  <a:lnTo>
                    <a:pt x="67" y="1855"/>
                  </a:lnTo>
                  <a:lnTo>
                    <a:pt x="93" y="1921"/>
                  </a:lnTo>
                  <a:lnTo>
                    <a:pt x="132" y="1974"/>
                  </a:lnTo>
                  <a:lnTo>
                    <a:pt x="185" y="2026"/>
                  </a:lnTo>
                  <a:lnTo>
                    <a:pt x="238" y="2066"/>
                  </a:lnTo>
                  <a:lnTo>
                    <a:pt x="290" y="2105"/>
                  </a:lnTo>
                  <a:lnTo>
                    <a:pt x="343" y="2132"/>
                  </a:lnTo>
                  <a:lnTo>
                    <a:pt x="409" y="2145"/>
                  </a:lnTo>
                  <a:lnTo>
                    <a:pt x="488" y="2158"/>
                  </a:lnTo>
                  <a:lnTo>
                    <a:pt x="553" y="2158"/>
                  </a:lnTo>
                  <a:lnTo>
                    <a:pt x="632" y="2145"/>
                  </a:lnTo>
                  <a:lnTo>
                    <a:pt x="711" y="2118"/>
                  </a:lnTo>
                  <a:lnTo>
                    <a:pt x="790" y="2092"/>
                  </a:lnTo>
                  <a:lnTo>
                    <a:pt x="882" y="2053"/>
                  </a:lnTo>
                  <a:lnTo>
                    <a:pt x="974" y="2000"/>
                  </a:lnTo>
                  <a:lnTo>
                    <a:pt x="1053" y="1934"/>
                  </a:lnTo>
                  <a:lnTo>
                    <a:pt x="1145" y="1855"/>
                  </a:lnTo>
                  <a:lnTo>
                    <a:pt x="1329" y="1697"/>
                  </a:lnTo>
                  <a:lnTo>
                    <a:pt x="1514" y="1579"/>
                  </a:lnTo>
                  <a:lnTo>
                    <a:pt x="1698" y="1487"/>
                  </a:lnTo>
                  <a:lnTo>
                    <a:pt x="1869" y="1408"/>
                  </a:lnTo>
                  <a:lnTo>
                    <a:pt x="2040" y="1355"/>
                  </a:lnTo>
                  <a:lnTo>
                    <a:pt x="2198" y="1316"/>
                  </a:lnTo>
                  <a:lnTo>
                    <a:pt x="2343" y="1303"/>
                  </a:lnTo>
                  <a:lnTo>
                    <a:pt x="2487" y="1290"/>
                  </a:lnTo>
                  <a:lnTo>
                    <a:pt x="2619" y="1303"/>
                  </a:lnTo>
                  <a:lnTo>
                    <a:pt x="2737" y="1316"/>
                  </a:lnTo>
                  <a:lnTo>
                    <a:pt x="2921" y="1342"/>
                  </a:lnTo>
                  <a:lnTo>
                    <a:pt x="3040" y="1382"/>
                  </a:lnTo>
                  <a:lnTo>
                    <a:pt x="3092" y="1408"/>
                  </a:lnTo>
                  <a:lnTo>
                    <a:pt x="3224" y="1421"/>
                  </a:lnTo>
                  <a:lnTo>
                    <a:pt x="3356" y="1434"/>
                  </a:lnTo>
                  <a:lnTo>
                    <a:pt x="3487" y="1421"/>
                  </a:lnTo>
                  <a:lnTo>
                    <a:pt x="3553" y="1395"/>
                  </a:lnTo>
                  <a:lnTo>
                    <a:pt x="3619" y="1369"/>
                  </a:lnTo>
                  <a:lnTo>
                    <a:pt x="3671" y="1329"/>
                  </a:lnTo>
                  <a:lnTo>
                    <a:pt x="3711" y="1290"/>
                  </a:lnTo>
                  <a:lnTo>
                    <a:pt x="3737" y="1211"/>
                  </a:lnTo>
                  <a:lnTo>
                    <a:pt x="3750" y="1132"/>
                  </a:lnTo>
                  <a:lnTo>
                    <a:pt x="3737" y="1040"/>
                  </a:lnTo>
                  <a:lnTo>
                    <a:pt x="3698" y="908"/>
                  </a:lnTo>
                  <a:lnTo>
                    <a:pt x="3632" y="790"/>
                  </a:lnTo>
                  <a:lnTo>
                    <a:pt x="3540" y="658"/>
                  </a:lnTo>
                  <a:lnTo>
                    <a:pt x="3421" y="527"/>
                  </a:lnTo>
                  <a:lnTo>
                    <a:pt x="3277" y="408"/>
                  </a:lnTo>
                  <a:lnTo>
                    <a:pt x="3119" y="303"/>
                  </a:lnTo>
                  <a:lnTo>
                    <a:pt x="2935" y="211"/>
                  </a:lnTo>
                  <a:lnTo>
                    <a:pt x="2737" y="132"/>
                  </a:lnTo>
                  <a:lnTo>
                    <a:pt x="2527" y="66"/>
                  </a:lnTo>
                  <a:lnTo>
                    <a:pt x="2303" y="13"/>
                  </a:lnTo>
                  <a:lnTo>
                    <a:pt x="20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96;p33"/>
            <p:cNvSpPr/>
            <p:nvPr/>
          </p:nvSpPr>
          <p:spPr>
            <a:xfrm>
              <a:off x="4442631" y="2391413"/>
              <a:ext cx="170510" cy="88791"/>
            </a:xfrm>
            <a:custGeom>
              <a:avLst/>
              <a:gdLst/>
              <a:ahLst/>
              <a:cxnLst/>
              <a:rect l="l" t="t" r="r" b="b"/>
              <a:pathLst>
                <a:path w="4171" h="2172" extrusionOk="0">
                  <a:moveTo>
                    <a:pt x="2579" y="1"/>
                  </a:moveTo>
                  <a:lnTo>
                    <a:pt x="2263" y="27"/>
                  </a:lnTo>
                  <a:lnTo>
                    <a:pt x="1960" y="67"/>
                  </a:lnTo>
                  <a:lnTo>
                    <a:pt x="1671" y="119"/>
                  </a:lnTo>
                  <a:lnTo>
                    <a:pt x="1395" y="185"/>
                  </a:lnTo>
                  <a:lnTo>
                    <a:pt x="1132" y="264"/>
                  </a:lnTo>
                  <a:lnTo>
                    <a:pt x="895" y="356"/>
                  </a:lnTo>
                  <a:lnTo>
                    <a:pt x="671" y="461"/>
                  </a:lnTo>
                  <a:lnTo>
                    <a:pt x="474" y="580"/>
                  </a:lnTo>
                  <a:lnTo>
                    <a:pt x="316" y="711"/>
                  </a:lnTo>
                  <a:lnTo>
                    <a:pt x="171" y="843"/>
                  </a:lnTo>
                  <a:lnTo>
                    <a:pt x="119" y="922"/>
                  </a:lnTo>
                  <a:lnTo>
                    <a:pt x="79" y="988"/>
                  </a:lnTo>
                  <a:lnTo>
                    <a:pt x="40" y="1067"/>
                  </a:lnTo>
                  <a:lnTo>
                    <a:pt x="13" y="1146"/>
                  </a:lnTo>
                  <a:lnTo>
                    <a:pt x="0" y="1238"/>
                  </a:lnTo>
                  <a:lnTo>
                    <a:pt x="0" y="1317"/>
                  </a:lnTo>
                  <a:lnTo>
                    <a:pt x="0" y="1409"/>
                  </a:lnTo>
                  <a:lnTo>
                    <a:pt x="13" y="1488"/>
                  </a:lnTo>
                  <a:lnTo>
                    <a:pt x="53" y="1580"/>
                  </a:lnTo>
                  <a:lnTo>
                    <a:pt x="92" y="1672"/>
                  </a:lnTo>
                  <a:lnTo>
                    <a:pt x="145" y="1777"/>
                  </a:lnTo>
                  <a:lnTo>
                    <a:pt x="198" y="1869"/>
                  </a:lnTo>
                  <a:lnTo>
                    <a:pt x="263" y="1935"/>
                  </a:lnTo>
                  <a:lnTo>
                    <a:pt x="316" y="2001"/>
                  </a:lnTo>
                  <a:lnTo>
                    <a:pt x="382" y="2053"/>
                  </a:lnTo>
                  <a:lnTo>
                    <a:pt x="461" y="2093"/>
                  </a:lnTo>
                  <a:lnTo>
                    <a:pt x="526" y="2132"/>
                  </a:lnTo>
                  <a:lnTo>
                    <a:pt x="592" y="2145"/>
                  </a:lnTo>
                  <a:lnTo>
                    <a:pt x="671" y="2172"/>
                  </a:lnTo>
                  <a:lnTo>
                    <a:pt x="895" y="2172"/>
                  </a:lnTo>
                  <a:lnTo>
                    <a:pt x="1053" y="2145"/>
                  </a:lnTo>
                  <a:lnTo>
                    <a:pt x="1211" y="2093"/>
                  </a:lnTo>
                  <a:lnTo>
                    <a:pt x="1368" y="2040"/>
                  </a:lnTo>
                  <a:lnTo>
                    <a:pt x="1526" y="1974"/>
                  </a:lnTo>
                  <a:lnTo>
                    <a:pt x="1816" y="1830"/>
                  </a:lnTo>
                  <a:lnTo>
                    <a:pt x="1960" y="1777"/>
                  </a:lnTo>
                  <a:lnTo>
                    <a:pt x="2092" y="1724"/>
                  </a:lnTo>
                  <a:lnTo>
                    <a:pt x="2224" y="1685"/>
                  </a:lnTo>
                  <a:lnTo>
                    <a:pt x="2329" y="1672"/>
                  </a:lnTo>
                  <a:lnTo>
                    <a:pt x="2881" y="1672"/>
                  </a:lnTo>
                  <a:lnTo>
                    <a:pt x="3197" y="1645"/>
                  </a:lnTo>
                  <a:lnTo>
                    <a:pt x="3539" y="1593"/>
                  </a:lnTo>
                  <a:lnTo>
                    <a:pt x="3684" y="1553"/>
                  </a:lnTo>
                  <a:lnTo>
                    <a:pt x="3802" y="1488"/>
                  </a:lnTo>
                  <a:lnTo>
                    <a:pt x="3908" y="1422"/>
                  </a:lnTo>
                  <a:lnTo>
                    <a:pt x="4000" y="1330"/>
                  </a:lnTo>
                  <a:lnTo>
                    <a:pt x="4065" y="1224"/>
                  </a:lnTo>
                  <a:lnTo>
                    <a:pt x="4118" y="1106"/>
                  </a:lnTo>
                  <a:lnTo>
                    <a:pt x="4158" y="988"/>
                  </a:lnTo>
                  <a:lnTo>
                    <a:pt x="4171" y="869"/>
                  </a:lnTo>
                  <a:lnTo>
                    <a:pt x="4171" y="738"/>
                  </a:lnTo>
                  <a:lnTo>
                    <a:pt x="4144" y="619"/>
                  </a:lnTo>
                  <a:lnTo>
                    <a:pt x="4105" y="501"/>
                  </a:lnTo>
                  <a:lnTo>
                    <a:pt x="4052" y="396"/>
                  </a:lnTo>
                  <a:lnTo>
                    <a:pt x="3973" y="290"/>
                  </a:lnTo>
                  <a:lnTo>
                    <a:pt x="3881" y="211"/>
                  </a:lnTo>
                  <a:lnTo>
                    <a:pt x="3763" y="146"/>
                  </a:lnTo>
                  <a:lnTo>
                    <a:pt x="3631" y="93"/>
                  </a:lnTo>
                  <a:lnTo>
                    <a:pt x="3473" y="54"/>
                  </a:lnTo>
                  <a:lnTo>
                    <a:pt x="3289" y="27"/>
                  </a:lnTo>
                  <a:lnTo>
                    <a:pt x="3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97;p33"/>
            <p:cNvSpPr/>
            <p:nvPr/>
          </p:nvSpPr>
          <p:spPr>
            <a:xfrm>
              <a:off x="4648052" y="2348408"/>
              <a:ext cx="155467" cy="86093"/>
            </a:xfrm>
            <a:custGeom>
              <a:avLst/>
              <a:gdLst/>
              <a:ahLst/>
              <a:cxnLst/>
              <a:rect l="l" t="t" r="r" b="b"/>
              <a:pathLst>
                <a:path w="3803" h="2106" extrusionOk="0">
                  <a:moveTo>
                    <a:pt x="2382" y="0"/>
                  </a:moveTo>
                  <a:lnTo>
                    <a:pt x="2132" y="27"/>
                  </a:lnTo>
                  <a:lnTo>
                    <a:pt x="1869" y="66"/>
                  </a:lnTo>
                  <a:lnTo>
                    <a:pt x="1606" y="119"/>
                  </a:lnTo>
                  <a:lnTo>
                    <a:pt x="1343" y="198"/>
                  </a:lnTo>
                  <a:lnTo>
                    <a:pt x="1080" y="277"/>
                  </a:lnTo>
                  <a:lnTo>
                    <a:pt x="817" y="382"/>
                  </a:lnTo>
                  <a:lnTo>
                    <a:pt x="645" y="474"/>
                  </a:lnTo>
                  <a:lnTo>
                    <a:pt x="488" y="553"/>
                  </a:lnTo>
                  <a:lnTo>
                    <a:pt x="356" y="645"/>
                  </a:lnTo>
                  <a:lnTo>
                    <a:pt x="238" y="737"/>
                  </a:lnTo>
                  <a:lnTo>
                    <a:pt x="146" y="829"/>
                  </a:lnTo>
                  <a:lnTo>
                    <a:pt x="80" y="935"/>
                  </a:lnTo>
                  <a:lnTo>
                    <a:pt x="40" y="1053"/>
                  </a:lnTo>
                  <a:lnTo>
                    <a:pt x="14" y="1171"/>
                  </a:lnTo>
                  <a:lnTo>
                    <a:pt x="1" y="1290"/>
                  </a:lnTo>
                  <a:lnTo>
                    <a:pt x="14" y="1408"/>
                  </a:lnTo>
                  <a:lnTo>
                    <a:pt x="53" y="1527"/>
                  </a:lnTo>
                  <a:lnTo>
                    <a:pt x="106" y="1645"/>
                  </a:lnTo>
                  <a:lnTo>
                    <a:pt x="159" y="1750"/>
                  </a:lnTo>
                  <a:lnTo>
                    <a:pt x="238" y="1855"/>
                  </a:lnTo>
                  <a:lnTo>
                    <a:pt x="330" y="1934"/>
                  </a:lnTo>
                  <a:lnTo>
                    <a:pt x="422" y="2000"/>
                  </a:lnTo>
                  <a:lnTo>
                    <a:pt x="540" y="2053"/>
                  </a:lnTo>
                  <a:lnTo>
                    <a:pt x="659" y="2092"/>
                  </a:lnTo>
                  <a:lnTo>
                    <a:pt x="777" y="2105"/>
                  </a:lnTo>
                  <a:lnTo>
                    <a:pt x="909" y="2079"/>
                  </a:lnTo>
                  <a:lnTo>
                    <a:pt x="1211" y="2013"/>
                  </a:lnTo>
                  <a:lnTo>
                    <a:pt x="1487" y="1921"/>
                  </a:lnTo>
                  <a:lnTo>
                    <a:pt x="1737" y="1816"/>
                  </a:lnTo>
                  <a:lnTo>
                    <a:pt x="1948" y="1724"/>
                  </a:lnTo>
                  <a:lnTo>
                    <a:pt x="2053" y="1698"/>
                  </a:lnTo>
                  <a:lnTo>
                    <a:pt x="2158" y="1684"/>
                  </a:lnTo>
                  <a:lnTo>
                    <a:pt x="2435" y="1684"/>
                  </a:lnTo>
                  <a:lnTo>
                    <a:pt x="2737" y="1711"/>
                  </a:lnTo>
                  <a:lnTo>
                    <a:pt x="3053" y="1711"/>
                  </a:lnTo>
                  <a:lnTo>
                    <a:pt x="3198" y="1698"/>
                  </a:lnTo>
                  <a:lnTo>
                    <a:pt x="3329" y="1658"/>
                  </a:lnTo>
                  <a:lnTo>
                    <a:pt x="3461" y="1619"/>
                  </a:lnTo>
                  <a:lnTo>
                    <a:pt x="3527" y="1579"/>
                  </a:lnTo>
                  <a:lnTo>
                    <a:pt x="3579" y="1540"/>
                  </a:lnTo>
                  <a:lnTo>
                    <a:pt x="3632" y="1487"/>
                  </a:lnTo>
                  <a:lnTo>
                    <a:pt x="3671" y="1434"/>
                  </a:lnTo>
                  <a:lnTo>
                    <a:pt x="3711" y="1369"/>
                  </a:lnTo>
                  <a:lnTo>
                    <a:pt x="3737" y="1303"/>
                  </a:lnTo>
                  <a:lnTo>
                    <a:pt x="3763" y="1224"/>
                  </a:lnTo>
                  <a:lnTo>
                    <a:pt x="3790" y="1132"/>
                  </a:lnTo>
                  <a:lnTo>
                    <a:pt x="3803" y="1027"/>
                  </a:lnTo>
                  <a:lnTo>
                    <a:pt x="3803" y="921"/>
                  </a:lnTo>
                  <a:lnTo>
                    <a:pt x="3803" y="816"/>
                  </a:lnTo>
                  <a:lnTo>
                    <a:pt x="3790" y="724"/>
                  </a:lnTo>
                  <a:lnTo>
                    <a:pt x="3777" y="645"/>
                  </a:lnTo>
                  <a:lnTo>
                    <a:pt x="3737" y="553"/>
                  </a:lnTo>
                  <a:lnTo>
                    <a:pt x="3711" y="487"/>
                  </a:lnTo>
                  <a:lnTo>
                    <a:pt x="3658" y="408"/>
                  </a:lnTo>
                  <a:lnTo>
                    <a:pt x="3606" y="343"/>
                  </a:lnTo>
                  <a:lnTo>
                    <a:pt x="3540" y="290"/>
                  </a:lnTo>
                  <a:lnTo>
                    <a:pt x="3474" y="237"/>
                  </a:lnTo>
                  <a:lnTo>
                    <a:pt x="3408" y="185"/>
                  </a:lnTo>
                  <a:lnTo>
                    <a:pt x="3237" y="106"/>
                  </a:lnTo>
                  <a:lnTo>
                    <a:pt x="3053" y="53"/>
                  </a:lnTo>
                  <a:lnTo>
                    <a:pt x="2843" y="14"/>
                  </a:lnTo>
                  <a:lnTo>
                    <a:pt x="2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98;p33"/>
            <p:cNvSpPr/>
            <p:nvPr/>
          </p:nvSpPr>
          <p:spPr>
            <a:xfrm>
              <a:off x="4001619" y="2115514"/>
              <a:ext cx="398539" cy="366857"/>
            </a:xfrm>
            <a:custGeom>
              <a:avLst/>
              <a:gdLst/>
              <a:ahLst/>
              <a:cxnLst/>
              <a:rect l="l" t="t" r="r" b="b"/>
              <a:pathLst>
                <a:path w="9749" h="8974" extrusionOk="0">
                  <a:moveTo>
                    <a:pt x="7539" y="1"/>
                  </a:moveTo>
                  <a:lnTo>
                    <a:pt x="7407" y="14"/>
                  </a:lnTo>
                  <a:lnTo>
                    <a:pt x="7262" y="40"/>
                  </a:lnTo>
                  <a:lnTo>
                    <a:pt x="7131" y="67"/>
                  </a:lnTo>
                  <a:lnTo>
                    <a:pt x="6986" y="106"/>
                  </a:lnTo>
                  <a:lnTo>
                    <a:pt x="6841" y="146"/>
                  </a:lnTo>
                  <a:lnTo>
                    <a:pt x="6539" y="277"/>
                  </a:lnTo>
                  <a:lnTo>
                    <a:pt x="6236" y="435"/>
                  </a:lnTo>
                  <a:lnTo>
                    <a:pt x="5920" y="619"/>
                  </a:lnTo>
                  <a:lnTo>
                    <a:pt x="5605" y="830"/>
                  </a:lnTo>
                  <a:lnTo>
                    <a:pt x="5276" y="1067"/>
                  </a:lnTo>
                  <a:lnTo>
                    <a:pt x="4947" y="1330"/>
                  </a:lnTo>
                  <a:lnTo>
                    <a:pt x="4618" y="1606"/>
                  </a:lnTo>
                  <a:lnTo>
                    <a:pt x="4289" y="1895"/>
                  </a:lnTo>
                  <a:lnTo>
                    <a:pt x="3960" y="2198"/>
                  </a:lnTo>
                  <a:lnTo>
                    <a:pt x="3631" y="2514"/>
                  </a:lnTo>
                  <a:lnTo>
                    <a:pt x="3000" y="3172"/>
                  </a:lnTo>
                  <a:lnTo>
                    <a:pt x="2395" y="3829"/>
                  </a:lnTo>
                  <a:lnTo>
                    <a:pt x="1829" y="4487"/>
                  </a:lnTo>
                  <a:lnTo>
                    <a:pt x="1316" y="5092"/>
                  </a:lnTo>
                  <a:lnTo>
                    <a:pt x="882" y="5645"/>
                  </a:lnTo>
                  <a:lnTo>
                    <a:pt x="237" y="6461"/>
                  </a:lnTo>
                  <a:lnTo>
                    <a:pt x="0" y="6776"/>
                  </a:lnTo>
                  <a:lnTo>
                    <a:pt x="3447" y="8973"/>
                  </a:lnTo>
                  <a:lnTo>
                    <a:pt x="4723" y="7053"/>
                  </a:lnTo>
                  <a:lnTo>
                    <a:pt x="4842" y="7105"/>
                  </a:lnTo>
                  <a:lnTo>
                    <a:pt x="4973" y="7145"/>
                  </a:lnTo>
                  <a:lnTo>
                    <a:pt x="5118" y="7158"/>
                  </a:lnTo>
                  <a:lnTo>
                    <a:pt x="5250" y="7158"/>
                  </a:lnTo>
                  <a:lnTo>
                    <a:pt x="5407" y="7145"/>
                  </a:lnTo>
                  <a:lnTo>
                    <a:pt x="5552" y="7118"/>
                  </a:lnTo>
                  <a:lnTo>
                    <a:pt x="5710" y="7066"/>
                  </a:lnTo>
                  <a:lnTo>
                    <a:pt x="5868" y="7013"/>
                  </a:lnTo>
                  <a:lnTo>
                    <a:pt x="6026" y="6947"/>
                  </a:lnTo>
                  <a:lnTo>
                    <a:pt x="6197" y="6882"/>
                  </a:lnTo>
                  <a:lnTo>
                    <a:pt x="6526" y="6697"/>
                  </a:lnTo>
                  <a:lnTo>
                    <a:pt x="6868" y="6487"/>
                  </a:lnTo>
                  <a:lnTo>
                    <a:pt x="7197" y="6263"/>
                  </a:lnTo>
                  <a:lnTo>
                    <a:pt x="7512" y="6013"/>
                  </a:lnTo>
                  <a:lnTo>
                    <a:pt x="7828" y="5763"/>
                  </a:lnTo>
                  <a:lnTo>
                    <a:pt x="8131" y="5513"/>
                  </a:lnTo>
                  <a:lnTo>
                    <a:pt x="8394" y="5263"/>
                  </a:lnTo>
                  <a:lnTo>
                    <a:pt x="8867" y="4829"/>
                  </a:lnTo>
                  <a:lnTo>
                    <a:pt x="9183" y="4500"/>
                  </a:lnTo>
                  <a:lnTo>
                    <a:pt x="9249" y="4434"/>
                  </a:lnTo>
                  <a:lnTo>
                    <a:pt x="9302" y="4356"/>
                  </a:lnTo>
                  <a:lnTo>
                    <a:pt x="9420" y="4158"/>
                  </a:lnTo>
                  <a:lnTo>
                    <a:pt x="9525" y="3908"/>
                  </a:lnTo>
                  <a:lnTo>
                    <a:pt x="9617" y="3632"/>
                  </a:lnTo>
                  <a:lnTo>
                    <a:pt x="9683" y="3316"/>
                  </a:lnTo>
                  <a:lnTo>
                    <a:pt x="9736" y="2987"/>
                  </a:lnTo>
                  <a:lnTo>
                    <a:pt x="9749" y="2803"/>
                  </a:lnTo>
                  <a:lnTo>
                    <a:pt x="9749" y="2632"/>
                  </a:lnTo>
                  <a:lnTo>
                    <a:pt x="9749" y="2461"/>
                  </a:lnTo>
                  <a:lnTo>
                    <a:pt x="9749" y="2277"/>
                  </a:lnTo>
                  <a:lnTo>
                    <a:pt x="9723" y="2093"/>
                  </a:lnTo>
                  <a:lnTo>
                    <a:pt x="9696" y="1922"/>
                  </a:lnTo>
                  <a:lnTo>
                    <a:pt x="9657" y="1737"/>
                  </a:lnTo>
                  <a:lnTo>
                    <a:pt x="9604" y="1566"/>
                  </a:lnTo>
                  <a:lnTo>
                    <a:pt x="9538" y="1395"/>
                  </a:lnTo>
                  <a:lnTo>
                    <a:pt x="9459" y="1238"/>
                  </a:lnTo>
                  <a:lnTo>
                    <a:pt x="9381" y="1080"/>
                  </a:lnTo>
                  <a:lnTo>
                    <a:pt x="9275" y="922"/>
                  </a:lnTo>
                  <a:lnTo>
                    <a:pt x="9157" y="777"/>
                  </a:lnTo>
                  <a:lnTo>
                    <a:pt x="9025" y="632"/>
                  </a:lnTo>
                  <a:lnTo>
                    <a:pt x="8881" y="514"/>
                  </a:lnTo>
                  <a:lnTo>
                    <a:pt x="8723" y="396"/>
                  </a:lnTo>
                  <a:lnTo>
                    <a:pt x="8552" y="290"/>
                  </a:lnTo>
                  <a:lnTo>
                    <a:pt x="8354" y="198"/>
                  </a:lnTo>
                  <a:lnTo>
                    <a:pt x="8144" y="106"/>
                  </a:lnTo>
                  <a:lnTo>
                    <a:pt x="7907" y="40"/>
                  </a:lnTo>
                  <a:lnTo>
                    <a:pt x="7789" y="14"/>
                  </a:lnTo>
                  <a:lnTo>
                    <a:pt x="7657" y="14"/>
                  </a:lnTo>
                  <a:lnTo>
                    <a:pt x="753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99;p33"/>
            <p:cNvSpPr/>
            <p:nvPr/>
          </p:nvSpPr>
          <p:spPr>
            <a:xfrm>
              <a:off x="4421660" y="2087020"/>
              <a:ext cx="101669" cy="189888"/>
            </a:xfrm>
            <a:custGeom>
              <a:avLst/>
              <a:gdLst/>
              <a:ahLst/>
              <a:cxnLst/>
              <a:rect l="l" t="t" r="r" b="b"/>
              <a:pathLst>
                <a:path w="2487" h="4645" extrusionOk="0">
                  <a:moveTo>
                    <a:pt x="724" y="1"/>
                  </a:moveTo>
                  <a:lnTo>
                    <a:pt x="566" y="14"/>
                  </a:lnTo>
                  <a:lnTo>
                    <a:pt x="434" y="27"/>
                  </a:lnTo>
                  <a:lnTo>
                    <a:pt x="303" y="40"/>
                  </a:lnTo>
                  <a:lnTo>
                    <a:pt x="197" y="66"/>
                  </a:lnTo>
                  <a:lnTo>
                    <a:pt x="53" y="119"/>
                  </a:lnTo>
                  <a:lnTo>
                    <a:pt x="0" y="132"/>
                  </a:lnTo>
                  <a:lnTo>
                    <a:pt x="105" y="303"/>
                  </a:lnTo>
                  <a:lnTo>
                    <a:pt x="197" y="474"/>
                  </a:lnTo>
                  <a:lnTo>
                    <a:pt x="263" y="645"/>
                  </a:lnTo>
                  <a:lnTo>
                    <a:pt x="329" y="829"/>
                  </a:lnTo>
                  <a:lnTo>
                    <a:pt x="382" y="1014"/>
                  </a:lnTo>
                  <a:lnTo>
                    <a:pt x="421" y="1198"/>
                  </a:lnTo>
                  <a:lnTo>
                    <a:pt x="447" y="1382"/>
                  </a:lnTo>
                  <a:lnTo>
                    <a:pt x="461" y="1579"/>
                  </a:lnTo>
                  <a:lnTo>
                    <a:pt x="474" y="1777"/>
                  </a:lnTo>
                  <a:lnTo>
                    <a:pt x="474" y="1961"/>
                  </a:lnTo>
                  <a:lnTo>
                    <a:pt x="461" y="2342"/>
                  </a:lnTo>
                  <a:lnTo>
                    <a:pt x="421" y="2724"/>
                  </a:lnTo>
                  <a:lnTo>
                    <a:pt x="369" y="3079"/>
                  </a:lnTo>
                  <a:lnTo>
                    <a:pt x="303" y="3421"/>
                  </a:lnTo>
                  <a:lnTo>
                    <a:pt x="237" y="3724"/>
                  </a:lnTo>
                  <a:lnTo>
                    <a:pt x="92" y="4237"/>
                  </a:lnTo>
                  <a:lnTo>
                    <a:pt x="13" y="4566"/>
                  </a:lnTo>
                  <a:lnTo>
                    <a:pt x="13" y="4632"/>
                  </a:lnTo>
                  <a:lnTo>
                    <a:pt x="26" y="4645"/>
                  </a:lnTo>
                  <a:lnTo>
                    <a:pt x="40" y="4645"/>
                  </a:lnTo>
                  <a:lnTo>
                    <a:pt x="250" y="4513"/>
                  </a:lnTo>
                  <a:lnTo>
                    <a:pt x="447" y="4368"/>
                  </a:lnTo>
                  <a:lnTo>
                    <a:pt x="803" y="4092"/>
                  </a:lnTo>
                  <a:lnTo>
                    <a:pt x="1132" y="3803"/>
                  </a:lnTo>
                  <a:lnTo>
                    <a:pt x="1421" y="3513"/>
                  </a:lnTo>
                  <a:lnTo>
                    <a:pt x="1671" y="3224"/>
                  </a:lnTo>
                  <a:lnTo>
                    <a:pt x="1895" y="2934"/>
                  </a:lnTo>
                  <a:lnTo>
                    <a:pt x="2066" y="2645"/>
                  </a:lnTo>
                  <a:lnTo>
                    <a:pt x="2224" y="2369"/>
                  </a:lnTo>
                  <a:lnTo>
                    <a:pt x="2329" y="2092"/>
                  </a:lnTo>
                  <a:lnTo>
                    <a:pt x="2421" y="1829"/>
                  </a:lnTo>
                  <a:lnTo>
                    <a:pt x="2460" y="1593"/>
                  </a:lnTo>
                  <a:lnTo>
                    <a:pt x="2487" y="1369"/>
                  </a:lnTo>
                  <a:lnTo>
                    <a:pt x="2473" y="1172"/>
                  </a:lnTo>
                  <a:lnTo>
                    <a:pt x="2460" y="1079"/>
                  </a:lnTo>
                  <a:lnTo>
                    <a:pt x="2434" y="987"/>
                  </a:lnTo>
                  <a:lnTo>
                    <a:pt x="2408" y="908"/>
                  </a:lnTo>
                  <a:lnTo>
                    <a:pt x="2368" y="843"/>
                  </a:lnTo>
                  <a:lnTo>
                    <a:pt x="2329" y="777"/>
                  </a:lnTo>
                  <a:lnTo>
                    <a:pt x="2276" y="724"/>
                  </a:lnTo>
                  <a:lnTo>
                    <a:pt x="2066" y="527"/>
                  </a:lnTo>
                  <a:lnTo>
                    <a:pt x="1868" y="369"/>
                  </a:lnTo>
                  <a:lnTo>
                    <a:pt x="1658" y="251"/>
                  </a:lnTo>
                  <a:lnTo>
                    <a:pt x="1447" y="158"/>
                  </a:lnTo>
                  <a:lnTo>
                    <a:pt x="1263" y="93"/>
                  </a:lnTo>
                  <a:lnTo>
                    <a:pt x="1066" y="40"/>
                  </a:lnTo>
                  <a:lnTo>
                    <a:pt x="895" y="14"/>
                  </a:lnTo>
                  <a:lnTo>
                    <a:pt x="72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00;p33"/>
            <p:cNvSpPr/>
            <p:nvPr/>
          </p:nvSpPr>
          <p:spPr>
            <a:xfrm>
              <a:off x="4645395" y="2482862"/>
              <a:ext cx="146310" cy="250676"/>
            </a:xfrm>
            <a:custGeom>
              <a:avLst/>
              <a:gdLst/>
              <a:ahLst/>
              <a:cxnLst/>
              <a:rect l="l" t="t" r="r" b="b"/>
              <a:pathLst>
                <a:path w="3579" h="6132" extrusionOk="0">
                  <a:moveTo>
                    <a:pt x="710" y="0"/>
                  </a:moveTo>
                  <a:lnTo>
                    <a:pt x="671" y="132"/>
                  </a:lnTo>
                  <a:lnTo>
                    <a:pt x="553" y="474"/>
                  </a:lnTo>
                  <a:lnTo>
                    <a:pt x="395" y="1000"/>
                  </a:lnTo>
                  <a:lnTo>
                    <a:pt x="303" y="1329"/>
                  </a:lnTo>
                  <a:lnTo>
                    <a:pt x="224" y="1684"/>
                  </a:lnTo>
                  <a:lnTo>
                    <a:pt x="145" y="2066"/>
                  </a:lnTo>
                  <a:lnTo>
                    <a:pt x="79" y="2461"/>
                  </a:lnTo>
                  <a:lnTo>
                    <a:pt x="40" y="2882"/>
                  </a:lnTo>
                  <a:lnTo>
                    <a:pt x="0" y="3316"/>
                  </a:lnTo>
                  <a:lnTo>
                    <a:pt x="0" y="3750"/>
                  </a:lnTo>
                  <a:lnTo>
                    <a:pt x="13" y="4184"/>
                  </a:lnTo>
                  <a:lnTo>
                    <a:pt x="40" y="4408"/>
                  </a:lnTo>
                  <a:lnTo>
                    <a:pt x="66" y="4618"/>
                  </a:lnTo>
                  <a:lnTo>
                    <a:pt x="105" y="4829"/>
                  </a:lnTo>
                  <a:lnTo>
                    <a:pt x="158" y="5039"/>
                  </a:lnTo>
                  <a:lnTo>
                    <a:pt x="224" y="5250"/>
                  </a:lnTo>
                  <a:lnTo>
                    <a:pt x="303" y="5421"/>
                  </a:lnTo>
                  <a:lnTo>
                    <a:pt x="408" y="5579"/>
                  </a:lnTo>
                  <a:lnTo>
                    <a:pt x="526" y="5710"/>
                  </a:lnTo>
                  <a:lnTo>
                    <a:pt x="658" y="5829"/>
                  </a:lnTo>
                  <a:lnTo>
                    <a:pt x="816" y="5921"/>
                  </a:lnTo>
                  <a:lnTo>
                    <a:pt x="974" y="6000"/>
                  </a:lnTo>
                  <a:lnTo>
                    <a:pt x="1145" y="6052"/>
                  </a:lnTo>
                  <a:lnTo>
                    <a:pt x="1316" y="6092"/>
                  </a:lnTo>
                  <a:lnTo>
                    <a:pt x="1500" y="6118"/>
                  </a:lnTo>
                  <a:lnTo>
                    <a:pt x="1684" y="6131"/>
                  </a:lnTo>
                  <a:lnTo>
                    <a:pt x="1881" y="6118"/>
                  </a:lnTo>
                  <a:lnTo>
                    <a:pt x="2066" y="6092"/>
                  </a:lnTo>
                  <a:lnTo>
                    <a:pt x="2250" y="6065"/>
                  </a:lnTo>
                  <a:lnTo>
                    <a:pt x="2434" y="6013"/>
                  </a:lnTo>
                  <a:lnTo>
                    <a:pt x="2605" y="5960"/>
                  </a:lnTo>
                  <a:lnTo>
                    <a:pt x="2776" y="5881"/>
                  </a:lnTo>
                  <a:lnTo>
                    <a:pt x="2934" y="5802"/>
                  </a:lnTo>
                  <a:lnTo>
                    <a:pt x="3079" y="5710"/>
                  </a:lnTo>
                  <a:lnTo>
                    <a:pt x="3197" y="5605"/>
                  </a:lnTo>
                  <a:lnTo>
                    <a:pt x="3315" y="5500"/>
                  </a:lnTo>
                  <a:lnTo>
                    <a:pt x="3407" y="5381"/>
                  </a:lnTo>
                  <a:lnTo>
                    <a:pt x="3486" y="5250"/>
                  </a:lnTo>
                  <a:lnTo>
                    <a:pt x="3539" y="5118"/>
                  </a:lnTo>
                  <a:lnTo>
                    <a:pt x="3579" y="4987"/>
                  </a:lnTo>
                  <a:lnTo>
                    <a:pt x="3579" y="4842"/>
                  </a:lnTo>
                  <a:lnTo>
                    <a:pt x="3552" y="4697"/>
                  </a:lnTo>
                  <a:lnTo>
                    <a:pt x="3500" y="4552"/>
                  </a:lnTo>
                  <a:lnTo>
                    <a:pt x="3421" y="4395"/>
                  </a:lnTo>
                  <a:lnTo>
                    <a:pt x="3302" y="4237"/>
                  </a:lnTo>
                  <a:lnTo>
                    <a:pt x="3144" y="4079"/>
                  </a:lnTo>
                  <a:lnTo>
                    <a:pt x="2960" y="3921"/>
                  </a:lnTo>
                  <a:lnTo>
                    <a:pt x="2750" y="3763"/>
                  </a:lnTo>
                  <a:lnTo>
                    <a:pt x="2565" y="3605"/>
                  </a:lnTo>
                  <a:lnTo>
                    <a:pt x="2381" y="3434"/>
                  </a:lnTo>
                  <a:lnTo>
                    <a:pt x="2210" y="3276"/>
                  </a:lnTo>
                  <a:lnTo>
                    <a:pt x="2066" y="3105"/>
                  </a:lnTo>
                  <a:lnTo>
                    <a:pt x="1921" y="2934"/>
                  </a:lnTo>
                  <a:lnTo>
                    <a:pt x="1789" y="2776"/>
                  </a:lnTo>
                  <a:lnTo>
                    <a:pt x="1658" y="2605"/>
                  </a:lnTo>
                  <a:lnTo>
                    <a:pt x="1447" y="2263"/>
                  </a:lnTo>
                  <a:lnTo>
                    <a:pt x="1263" y="1948"/>
                  </a:lnTo>
                  <a:lnTo>
                    <a:pt x="1118" y="1632"/>
                  </a:lnTo>
                  <a:lnTo>
                    <a:pt x="1000" y="1329"/>
                  </a:lnTo>
                  <a:lnTo>
                    <a:pt x="908" y="1053"/>
                  </a:lnTo>
                  <a:lnTo>
                    <a:pt x="829" y="803"/>
                  </a:lnTo>
                  <a:lnTo>
                    <a:pt x="776" y="579"/>
                  </a:lnTo>
                  <a:lnTo>
                    <a:pt x="750" y="382"/>
                  </a:lnTo>
                  <a:lnTo>
                    <a:pt x="724" y="106"/>
                  </a:lnTo>
                  <a:lnTo>
                    <a:pt x="710" y="0"/>
                  </a:lnTo>
                  <a:close/>
                </a:path>
              </a:pathLst>
            </a:custGeom>
            <a:solidFill>
              <a:srgbClr val="FF6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01;p33"/>
            <p:cNvSpPr/>
            <p:nvPr/>
          </p:nvSpPr>
          <p:spPr>
            <a:xfrm>
              <a:off x="4606641" y="2754469"/>
              <a:ext cx="229173" cy="123744"/>
            </a:xfrm>
            <a:custGeom>
              <a:avLst/>
              <a:gdLst/>
              <a:ahLst/>
              <a:cxnLst/>
              <a:rect l="l" t="t" r="r" b="b"/>
              <a:pathLst>
                <a:path w="5606" h="3027" extrusionOk="0">
                  <a:moveTo>
                    <a:pt x="2343" y="0"/>
                  </a:moveTo>
                  <a:lnTo>
                    <a:pt x="2172" y="13"/>
                  </a:lnTo>
                  <a:lnTo>
                    <a:pt x="1987" y="40"/>
                  </a:lnTo>
                  <a:lnTo>
                    <a:pt x="1830" y="66"/>
                  </a:lnTo>
                  <a:lnTo>
                    <a:pt x="1672" y="119"/>
                  </a:lnTo>
                  <a:lnTo>
                    <a:pt x="1514" y="158"/>
                  </a:lnTo>
                  <a:lnTo>
                    <a:pt x="1369" y="224"/>
                  </a:lnTo>
                  <a:lnTo>
                    <a:pt x="1237" y="277"/>
                  </a:lnTo>
                  <a:lnTo>
                    <a:pt x="1106" y="356"/>
                  </a:lnTo>
                  <a:lnTo>
                    <a:pt x="988" y="434"/>
                  </a:lnTo>
                  <a:lnTo>
                    <a:pt x="869" y="513"/>
                  </a:lnTo>
                  <a:lnTo>
                    <a:pt x="764" y="592"/>
                  </a:lnTo>
                  <a:lnTo>
                    <a:pt x="659" y="684"/>
                  </a:lnTo>
                  <a:lnTo>
                    <a:pt x="567" y="790"/>
                  </a:lnTo>
                  <a:lnTo>
                    <a:pt x="409" y="987"/>
                  </a:lnTo>
                  <a:lnTo>
                    <a:pt x="264" y="1198"/>
                  </a:lnTo>
                  <a:lnTo>
                    <a:pt x="159" y="1421"/>
                  </a:lnTo>
                  <a:lnTo>
                    <a:pt x="80" y="1658"/>
                  </a:lnTo>
                  <a:lnTo>
                    <a:pt x="27" y="1882"/>
                  </a:lnTo>
                  <a:lnTo>
                    <a:pt x="1" y="2105"/>
                  </a:lnTo>
                  <a:lnTo>
                    <a:pt x="1" y="2329"/>
                  </a:lnTo>
                  <a:lnTo>
                    <a:pt x="14" y="2421"/>
                  </a:lnTo>
                  <a:lnTo>
                    <a:pt x="27" y="2513"/>
                  </a:lnTo>
                  <a:lnTo>
                    <a:pt x="53" y="2605"/>
                  </a:lnTo>
                  <a:lnTo>
                    <a:pt x="93" y="2671"/>
                  </a:lnTo>
                  <a:lnTo>
                    <a:pt x="132" y="2737"/>
                  </a:lnTo>
                  <a:lnTo>
                    <a:pt x="185" y="2803"/>
                  </a:lnTo>
                  <a:lnTo>
                    <a:pt x="238" y="2855"/>
                  </a:lnTo>
                  <a:lnTo>
                    <a:pt x="303" y="2895"/>
                  </a:lnTo>
                  <a:lnTo>
                    <a:pt x="422" y="2960"/>
                  </a:lnTo>
                  <a:lnTo>
                    <a:pt x="567" y="3000"/>
                  </a:lnTo>
                  <a:lnTo>
                    <a:pt x="711" y="3026"/>
                  </a:lnTo>
                  <a:lnTo>
                    <a:pt x="1027" y="3026"/>
                  </a:lnTo>
                  <a:lnTo>
                    <a:pt x="1172" y="3013"/>
                  </a:lnTo>
                  <a:lnTo>
                    <a:pt x="1435" y="2960"/>
                  </a:lnTo>
                  <a:lnTo>
                    <a:pt x="1606" y="2908"/>
                  </a:lnTo>
                  <a:lnTo>
                    <a:pt x="1685" y="2881"/>
                  </a:lnTo>
                  <a:lnTo>
                    <a:pt x="1711" y="2842"/>
                  </a:lnTo>
                  <a:lnTo>
                    <a:pt x="1803" y="2750"/>
                  </a:lnTo>
                  <a:lnTo>
                    <a:pt x="1882" y="2697"/>
                  </a:lnTo>
                  <a:lnTo>
                    <a:pt x="1974" y="2632"/>
                  </a:lnTo>
                  <a:lnTo>
                    <a:pt x="2093" y="2566"/>
                  </a:lnTo>
                  <a:lnTo>
                    <a:pt x="2237" y="2513"/>
                  </a:lnTo>
                  <a:lnTo>
                    <a:pt x="2395" y="2461"/>
                  </a:lnTo>
                  <a:lnTo>
                    <a:pt x="2579" y="2421"/>
                  </a:lnTo>
                  <a:lnTo>
                    <a:pt x="2790" y="2382"/>
                  </a:lnTo>
                  <a:lnTo>
                    <a:pt x="3027" y="2382"/>
                  </a:lnTo>
                  <a:lnTo>
                    <a:pt x="3290" y="2395"/>
                  </a:lnTo>
                  <a:lnTo>
                    <a:pt x="3579" y="2434"/>
                  </a:lnTo>
                  <a:lnTo>
                    <a:pt x="3895" y="2500"/>
                  </a:lnTo>
                  <a:lnTo>
                    <a:pt x="4250" y="2592"/>
                  </a:lnTo>
                  <a:lnTo>
                    <a:pt x="4421" y="2645"/>
                  </a:lnTo>
                  <a:lnTo>
                    <a:pt x="4592" y="2671"/>
                  </a:lnTo>
                  <a:lnTo>
                    <a:pt x="4750" y="2684"/>
                  </a:lnTo>
                  <a:lnTo>
                    <a:pt x="4882" y="2684"/>
                  </a:lnTo>
                  <a:lnTo>
                    <a:pt x="5013" y="2671"/>
                  </a:lnTo>
                  <a:lnTo>
                    <a:pt x="5132" y="2645"/>
                  </a:lnTo>
                  <a:lnTo>
                    <a:pt x="5237" y="2605"/>
                  </a:lnTo>
                  <a:lnTo>
                    <a:pt x="5329" y="2539"/>
                  </a:lnTo>
                  <a:lnTo>
                    <a:pt x="5408" y="2474"/>
                  </a:lnTo>
                  <a:lnTo>
                    <a:pt x="5474" y="2395"/>
                  </a:lnTo>
                  <a:lnTo>
                    <a:pt x="5526" y="2316"/>
                  </a:lnTo>
                  <a:lnTo>
                    <a:pt x="5566" y="2224"/>
                  </a:lnTo>
                  <a:lnTo>
                    <a:pt x="5592" y="2118"/>
                  </a:lnTo>
                  <a:lnTo>
                    <a:pt x="5605" y="2013"/>
                  </a:lnTo>
                  <a:lnTo>
                    <a:pt x="5605" y="1895"/>
                  </a:lnTo>
                  <a:lnTo>
                    <a:pt x="5592" y="1776"/>
                  </a:lnTo>
                  <a:lnTo>
                    <a:pt x="5566" y="1658"/>
                  </a:lnTo>
                  <a:lnTo>
                    <a:pt x="5513" y="1540"/>
                  </a:lnTo>
                  <a:lnTo>
                    <a:pt x="5461" y="1408"/>
                  </a:lnTo>
                  <a:lnTo>
                    <a:pt x="5395" y="1290"/>
                  </a:lnTo>
                  <a:lnTo>
                    <a:pt x="5303" y="1158"/>
                  </a:lnTo>
                  <a:lnTo>
                    <a:pt x="5197" y="1040"/>
                  </a:lnTo>
                  <a:lnTo>
                    <a:pt x="5092" y="921"/>
                  </a:lnTo>
                  <a:lnTo>
                    <a:pt x="4961" y="803"/>
                  </a:lnTo>
                  <a:lnTo>
                    <a:pt x="4816" y="684"/>
                  </a:lnTo>
                  <a:lnTo>
                    <a:pt x="4645" y="579"/>
                  </a:lnTo>
                  <a:lnTo>
                    <a:pt x="4474" y="474"/>
                  </a:lnTo>
                  <a:lnTo>
                    <a:pt x="4290" y="382"/>
                  </a:lnTo>
                  <a:lnTo>
                    <a:pt x="4079" y="290"/>
                  </a:lnTo>
                  <a:lnTo>
                    <a:pt x="3856" y="211"/>
                  </a:lnTo>
                  <a:lnTo>
                    <a:pt x="3619" y="145"/>
                  </a:lnTo>
                  <a:lnTo>
                    <a:pt x="3356" y="79"/>
                  </a:lnTo>
                  <a:lnTo>
                    <a:pt x="3145" y="40"/>
                  </a:lnTo>
                  <a:lnTo>
                    <a:pt x="2935" y="13"/>
                  </a:lnTo>
                  <a:lnTo>
                    <a:pt x="2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02;p33"/>
            <p:cNvSpPr/>
            <p:nvPr/>
          </p:nvSpPr>
          <p:spPr>
            <a:xfrm>
              <a:off x="4468958" y="2574311"/>
              <a:ext cx="114628" cy="114587"/>
            </a:xfrm>
            <a:custGeom>
              <a:avLst/>
              <a:gdLst/>
              <a:ahLst/>
              <a:cxnLst/>
              <a:rect l="l" t="t" r="r" b="b"/>
              <a:pathLst>
                <a:path w="2804" h="2803" extrusionOk="0">
                  <a:moveTo>
                    <a:pt x="1409" y="0"/>
                  </a:moveTo>
                  <a:lnTo>
                    <a:pt x="1264" y="13"/>
                  </a:lnTo>
                  <a:lnTo>
                    <a:pt x="1119" y="39"/>
                  </a:lnTo>
                  <a:lnTo>
                    <a:pt x="988" y="66"/>
                  </a:lnTo>
                  <a:lnTo>
                    <a:pt x="856" y="118"/>
                  </a:lnTo>
                  <a:lnTo>
                    <a:pt x="738" y="171"/>
                  </a:lnTo>
                  <a:lnTo>
                    <a:pt x="619" y="250"/>
                  </a:lnTo>
                  <a:lnTo>
                    <a:pt x="514" y="329"/>
                  </a:lnTo>
                  <a:lnTo>
                    <a:pt x="409" y="421"/>
                  </a:lnTo>
                  <a:lnTo>
                    <a:pt x="330" y="513"/>
                  </a:lnTo>
                  <a:lnTo>
                    <a:pt x="238" y="618"/>
                  </a:lnTo>
                  <a:lnTo>
                    <a:pt x="172" y="737"/>
                  </a:lnTo>
                  <a:lnTo>
                    <a:pt x="119" y="868"/>
                  </a:lnTo>
                  <a:lnTo>
                    <a:pt x="67" y="987"/>
                  </a:lnTo>
                  <a:lnTo>
                    <a:pt x="27" y="1118"/>
                  </a:lnTo>
                  <a:lnTo>
                    <a:pt x="14" y="1263"/>
                  </a:lnTo>
                  <a:lnTo>
                    <a:pt x="1" y="1408"/>
                  </a:lnTo>
                  <a:lnTo>
                    <a:pt x="14" y="1552"/>
                  </a:lnTo>
                  <a:lnTo>
                    <a:pt x="27" y="1684"/>
                  </a:lnTo>
                  <a:lnTo>
                    <a:pt x="67" y="1829"/>
                  </a:lnTo>
                  <a:lnTo>
                    <a:pt x="119" y="1947"/>
                  </a:lnTo>
                  <a:lnTo>
                    <a:pt x="172" y="2079"/>
                  </a:lnTo>
                  <a:lnTo>
                    <a:pt x="238" y="2184"/>
                  </a:lnTo>
                  <a:lnTo>
                    <a:pt x="330" y="2302"/>
                  </a:lnTo>
                  <a:lnTo>
                    <a:pt x="409" y="2394"/>
                  </a:lnTo>
                  <a:lnTo>
                    <a:pt x="514" y="2487"/>
                  </a:lnTo>
                  <a:lnTo>
                    <a:pt x="619" y="2565"/>
                  </a:lnTo>
                  <a:lnTo>
                    <a:pt x="738" y="2644"/>
                  </a:lnTo>
                  <a:lnTo>
                    <a:pt x="856" y="2697"/>
                  </a:lnTo>
                  <a:lnTo>
                    <a:pt x="988" y="2750"/>
                  </a:lnTo>
                  <a:lnTo>
                    <a:pt x="1119" y="2776"/>
                  </a:lnTo>
                  <a:lnTo>
                    <a:pt x="1264" y="2802"/>
                  </a:lnTo>
                  <a:lnTo>
                    <a:pt x="1553" y="2802"/>
                  </a:lnTo>
                  <a:lnTo>
                    <a:pt x="1685" y="2776"/>
                  </a:lnTo>
                  <a:lnTo>
                    <a:pt x="1816" y="2750"/>
                  </a:lnTo>
                  <a:lnTo>
                    <a:pt x="1948" y="2697"/>
                  </a:lnTo>
                  <a:lnTo>
                    <a:pt x="2080" y="2644"/>
                  </a:lnTo>
                  <a:lnTo>
                    <a:pt x="2185" y="2565"/>
                  </a:lnTo>
                  <a:lnTo>
                    <a:pt x="2303" y="2487"/>
                  </a:lnTo>
                  <a:lnTo>
                    <a:pt x="2395" y="2394"/>
                  </a:lnTo>
                  <a:lnTo>
                    <a:pt x="2487" y="2302"/>
                  </a:lnTo>
                  <a:lnTo>
                    <a:pt x="2566" y="2184"/>
                  </a:lnTo>
                  <a:lnTo>
                    <a:pt x="2632" y="2079"/>
                  </a:lnTo>
                  <a:lnTo>
                    <a:pt x="2698" y="1947"/>
                  </a:lnTo>
                  <a:lnTo>
                    <a:pt x="2737" y="1829"/>
                  </a:lnTo>
                  <a:lnTo>
                    <a:pt x="2777" y="1684"/>
                  </a:lnTo>
                  <a:lnTo>
                    <a:pt x="2803" y="1552"/>
                  </a:lnTo>
                  <a:lnTo>
                    <a:pt x="2803" y="1408"/>
                  </a:lnTo>
                  <a:lnTo>
                    <a:pt x="2803" y="1263"/>
                  </a:lnTo>
                  <a:lnTo>
                    <a:pt x="2777" y="1118"/>
                  </a:lnTo>
                  <a:lnTo>
                    <a:pt x="2737" y="987"/>
                  </a:lnTo>
                  <a:lnTo>
                    <a:pt x="2698" y="868"/>
                  </a:lnTo>
                  <a:lnTo>
                    <a:pt x="2632" y="737"/>
                  </a:lnTo>
                  <a:lnTo>
                    <a:pt x="2566" y="618"/>
                  </a:lnTo>
                  <a:lnTo>
                    <a:pt x="2487" y="513"/>
                  </a:lnTo>
                  <a:lnTo>
                    <a:pt x="2395" y="421"/>
                  </a:lnTo>
                  <a:lnTo>
                    <a:pt x="2303" y="329"/>
                  </a:lnTo>
                  <a:lnTo>
                    <a:pt x="2185" y="250"/>
                  </a:lnTo>
                  <a:lnTo>
                    <a:pt x="2080" y="171"/>
                  </a:lnTo>
                  <a:lnTo>
                    <a:pt x="1948" y="118"/>
                  </a:lnTo>
                  <a:lnTo>
                    <a:pt x="1816" y="66"/>
                  </a:lnTo>
                  <a:lnTo>
                    <a:pt x="1685" y="39"/>
                  </a:lnTo>
                  <a:lnTo>
                    <a:pt x="1553" y="13"/>
                  </a:lnTo>
                  <a:lnTo>
                    <a:pt x="1409" y="0"/>
                  </a:lnTo>
                  <a:close/>
                </a:path>
              </a:pathLst>
            </a:custGeom>
            <a:solidFill>
              <a:srgbClr val="FF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03;p33"/>
            <p:cNvSpPr/>
            <p:nvPr/>
          </p:nvSpPr>
          <p:spPr>
            <a:xfrm>
              <a:off x="4468958" y="2574311"/>
              <a:ext cx="114628" cy="114587"/>
            </a:xfrm>
            <a:custGeom>
              <a:avLst/>
              <a:gdLst/>
              <a:ahLst/>
              <a:cxnLst/>
              <a:rect l="l" t="t" r="r" b="b"/>
              <a:pathLst>
                <a:path w="2804" h="2803" fill="none" extrusionOk="0">
                  <a:moveTo>
                    <a:pt x="1409" y="0"/>
                  </a:moveTo>
                  <a:lnTo>
                    <a:pt x="1409" y="0"/>
                  </a:lnTo>
                  <a:lnTo>
                    <a:pt x="1264" y="13"/>
                  </a:lnTo>
                  <a:lnTo>
                    <a:pt x="1119" y="39"/>
                  </a:lnTo>
                  <a:lnTo>
                    <a:pt x="988" y="66"/>
                  </a:lnTo>
                  <a:lnTo>
                    <a:pt x="856" y="118"/>
                  </a:lnTo>
                  <a:lnTo>
                    <a:pt x="738" y="171"/>
                  </a:lnTo>
                  <a:lnTo>
                    <a:pt x="619" y="250"/>
                  </a:lnTo>
                  <a:lnTo>
                    <a:pt x="514" y="329"/>
                  </a:lnTo>
                  <a:lnTo>
                    <a:pt x="409" y="421"/>
                  </a:lnTo>
                  <a:lnTo>
                    <a:pt x="330" y="513"/>
                  </a:lnTo>
                  <a:lnTo>
                    <a:pt x="238" y="618"/>
                  </a:lnTo>
                  <a:lnTo>
                    <a:pt x="172" y="737"/>
                  </a:lnTo>
                  <a:lnTo>
                    <a:pt x="119" y="868"/>
                  </a:lnTo>
                  <a:lnTo>
                    <a:pt x="67" y="987"/>
                  </a:lnTo>
                  <a:lnTo>
                    <a:pt x="27" y="1118"/>
                  </a:lnTo>
                  <a:lnTo>
                    <a:pt x="14" y="1263"/>
                  </a:lnTo>
                  <a:lnTo>
                    <a:pt x="1" y="1408"/>
                  </a:lnTo>
                  <a:lnTo>
                    <a:pt x="1" y="1408"/>
                  </a:lnTo>
                  <a:lnTo>
                    <a:pt x="14" y="1552"/>
                  </a:lnTo>
                  <a:lnTo>
                    <a:pt x="27" y="1684"/>
                  </a:lnTo>
                  <a:lnTo>
                    <a:pt x="67" y="1829"/>
                  </a:lnTo>
                  <a:lnTo>
                    <a:pt x="119" y="1947"/>
                  </a:lnTo>
                  <a:lnTo>
                    <a:pt x="172" y="2079"/>
                  </a:lnTo>
                  <a:lnTo>
                    <a:pt x="238" y="2184"/>
                  </a:lnTo>
                  <a:lnTo>
                    <a:pt x="330" y="2302"/>
                  </a:lnTo>
                  <a:lnTo>
                    <a:pt x="409" y="2394"/>
                  </a:lnTo>
                  <a:lnTo>
                    <a:pt x="514" y="2487"/>
                  </a:lnTo>
                  <a:lnTo>
                    <a:pt x="619" y="2565"/>
                  </a:lnTo>
                  <a:lnTo>
                    <a:pt x="738" y="2644"/>
                  </a:lnTo>
                  <a:lnTo>
                    <a:pt x="856" y="2697"/>
                  </a:lnTo>
                  <a:lnTo>
                    <a:pt x="988" y="2750"/>
                  </a:lnTo>
                  <a:lnTo>
                    <a:pt x="1119" y="2776"/>
                  </a:lnTo>
                  <a:lnTo>
                    <a:pt x="1264" y="2802"/>
                  </a:lnTo>
                  <a:lnTo>
                    <a:pt x="1409" y="2802"/>
                  </a:lnTo>
                  <a:lnTo>
                    <a:pt x="1409" y="2802"/>
                  </a:lnTo>
                  <a:lnTo>
                    <a:pt x="1553" y="2802"/>
                  </a:lnTo>
                  <a:lnTo>
                    <a:pt x="1685" y="2776"/>
                  </a:lnTo>
                  <a:lnTo>
                    <a:pt x="1816" y="2750"/>
                  </a:lnTo>
                  <a:lnTo>
                    <a:pt x="1948" y="2697"/>
                  </a:lnTo>
                  <a:lnTo>
                    <a:pt x="2080" y="2644"/>
                  </a:lnTo>
                  <a:lnTo>
                    <a:pt x="2185" y="2565"/>
                  </a:lnTo>
                  <a:lnTo>
                    <a:pt x="2303" y="2487"/>
                  </a:lnTo>
                  <a:lnTo>
                    <a:pt x="2395" y="2394"/>
                  </a:lnTo>
                  <a:lnTo>
                    <a:pt x="2487" y="2302"/>
                  </a:lnTo>
                  <a:lnTo>
                    <a:pt x="2566" y="2184"/>
                  </a:lnTo>
                  <a:lnTo>
                    <a:pt x="2632" y="2079"/>
                  </a:lnTo>
                  <a:lnTo>
                    <a:pt x="2698" y="1947"/>
                  </a:lnTo>
                  <a:lnTo>
                    <a:pt x="2737" y="1829"/>
                  </a:lnTo>
                  <a:lnTo>
                    <a:pt x="2777" y="1684"/>
                  </a:lnTo>
                  <a:lnTo>
                    <a:pt x="2803" y="1552"/>
                  </a:lnTo>
                  <a:lnTo>
                    <a:pt x="2803" y="1408"/>
                  </a:lnTo>
                  <a:lnTo>
                    <a:pt x="2803" y="1408"/>
                  </a:lnTo>
                  <a:lnTo>
                    <a:pt x="2803" y="1263"/>
                  </a:lnTo>
                  <a:lnTo>
                    <a:pt x="2777" y="1118"/>
                  </a:lnTo>
                  <a:lnTo>
                    <a:pt x="2737" y="987"/>
                  </a:lnTo>
                  <a:lnTo>
                    <a:pt x="2698" y="868"/>
                  </a:lnTo>
                  <a:lnTo>
                    <a:pt x="2632" y="737"/>
                  </a:lnTo>
                  <a:lnTo>
                    <a:pt x="2566" y="618"/>
                  </a:lnTo>
                  <a:lnTo>
                    <a:pt x="2487" y="513"/>
                  </a:lnTo>
                  <a:lnTo>
                    <a:pt x="2395" y="421"/>
                  </a:lnTo>
                  <a:lnTo>
                    <a:pt x="2303" y="329"/>
                  </a:lnTo>
                  <a:lnTo>
                    <a:pt x="2185" y="250"/>
                  </a:lnTo>
                  <a:lnTo>
                    <a:pt x="2080" y="171"/>
                  </a:lnTo>
                  <a:lnTo>
                    <a:pt x="1948" y="118"/>
                  </a:lnTo>
                  <a:lnTo>
                    <a:pt x="1816" y="66"/>
                  </a:lnTo>
                  <a:lnTo>
                    <a:pt x="1685" y="39"/>
                  </a:lnTo>
                  <a:lnTo>
                    <a:pt x="1553" y="13"/>
                  </a:lnTo>
                  <a:lnTo>
                    <a:pt x="14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04;p33"/>
            <p:cNvSpPr/>
            <p:nvPr/>
          </p:nvSpPr>
          <p:spPr>
            <a:xfrm>
              <a:off x="4743793" y="2528566"/>
              <a:ext cx="114587" cy="114628"/>
            </a:xfrm>
            <a:custGeom>
              <a:avLst/>
              <a:gdLst/>
              <a:ahLst/>
              <a:cxnLst/>
              <a:rect l="l" t="t" r="r" b="b"/>
              <a:pathLst>
                <a:path w="2803" h="2804" extrusionOk="0">
                  <a:moveTo>
                    <a:pt x="1408" y="1"/>
                  </a:moveTo>
                  <a:lnTo>
                    <a:pt x="1264" y="14"/>
                  </a:lnTo>
                  <a:lnTo>
                    <a:pt x="1119" y="27"/>
                  </a:lnTo>
                  <a:lnTo>
                    <a:pt x="987" y="67"/>
                  </a:lnTo>
                  <a:lnTo>
                    <a:pt x="856" y="119"/>
                  </a:lnTo>
                  <a:lnTo>
                    <a:pt x="737" y="172"/>
                  </a:lnTo>
                  <a:lnTo>
                    <a:pt x="619" y="238"/>
                  </a:lnTo>
                  <a:lnTo>
                    <a:pt x="514" y="330"/>
                  </a:lnTo>
                  <a:lnTo>
                    <a:pt x="422" y="409"/>
                  </a:lnTo>
                  <a:lnTo>
                    <a:pt x="330" y="514"/>
                  </a:lnTo>
                  <a:lnTo>
                    <a:pt x="251" y="619"/>
                  </a:lnTo>
                  <a:lnTo>
                    <a:pt x="172" y="738"/>
                  </a:lnTo>
                  <a:lnTo>
                    <a:pt x="119" y="856"/>
                  </a:lnTo>
                  <a:lnTo>
                    <a:pt x="66" y="987"/>
                  </a:lnTo>
                  <a:lnTo>
                    <a:pt x="40" y="1119"/>
                  </a:lnTo>
                  <a:lnTo>
                    <a:pt x="14" y="1264"/>
                  </a:lnTo>
                  <a:lnTo>
                    <a:pt x="1" y="1408"/>
                  </a:lnTo>
                  <a:lnTo>
                    <a:pt x="14" y="1553"/>
                  </a:lnTo>
                  <a:lnTo>
                    <a:pt x="40" y="1685"/>
                  </a:lnTo>
                  <a:lnTo>
                    <a:pt x="66" y="1816"/>
                  </a:lnTo>
                  <a:lnTo>
                    <a:pt x="119" y="1948"/>
                  </a:lnTo>
                  <a:lnTo>
                    <a:pt x="172" y="2079"/>
                  </a:lnTo>
                  <a:lnTo>
                    <a:pt x="251" y="2185"/>
                  </a:lnTo>
                  <a:lnTo>
                    <a:pt x="330" y="2290"/>
                  </a:lnTo>
                  <a:lnTo>
                    <a:pt x="422" y="2395"/>
                  </a:lnTo>
                  <a:lnTo>
                    <a:pt x="514" y="2487"/>
                  </a:lnTo>
                  <a:lnTo>
                    <a:pt x="619" y="2566"/>
                  </a:lnTo>
                  <a:lnTo>
                    <a:pt x="737" y="2632"/>
                  </a:lnTo>
                  <a:lnTo>
                    <a:pt x="856" y="2698"/>
                  </a:lnTo>
                  <a:lnTo>
                    <a:pt x="987" y="2737"/>
                  </a:lnTo>
                  <a:lnTo>
                    <a:pt x="1119" y="2777"/>
                  </a:lnTo>
                  <a:lnTo>
                    <a:pt x="1264" y="2803"/>
                  </a:lnTo>
                  <a:lnTo>
                    <a:pt x="1553" y="2803"/>
                  </a:lnTo>
                  <a:lnTo>
                    <a:pt x="1685" y="2777"/>
                  </a:lnTo>
                  <a:lnTo>
                    <a:pt x="1829" y="2737"/>
                  </a:lnTo>
                  <a:lnTo>
                    <a:pt x="1948" y="2698"/>
                  </a:lnTo>
                  <a:lnTo>
                    <a:pt x="2079" y="2632"/>
                  </a:lnTo>
                  <a:lnTo>
                    <a:pt x="2185" y="2566"/>
                  </a:lnTo>
                  <a:lnTo>
                    <a:pt x="2303" y="2487"/>
                  </a:lnTo>
                  <a:lnTo>
                    <a:pt x="2395" y="2395"/>
                  </a:lnTo>
                  <a:lnTo>
                    <a:pt x="2487" y="2290"/>
                  </a:lnTo>
                  <a:lnTo>
                    <a:pt x="2566" y="2185"/>
                  </a:lnTo>
                  <a:lnTo>
                    <a:pt x="2645" y="2079"/>
                  </a:lnTo>
                  <a:lnTo>
                    <a:pt x="2698" y="1948"/>
                  </a:lnTo>
                  <a:lnTo>
                    <a:pt x="2750" y="1816"/>
                  </a:lnTo>
                  <a:lnTo>
                    <a:pt x="2777" y="1685"/>
                  </a:lnTo>
                  <a:lnTo>
                    <a:pt x="2803" y="1553"/>
                  </a:lnTo>
                  <a:lnTo>
                    <a:pt x="2803" y="1408"/>
                  </a:lnTo>
                  <a:lnTo>
                    <a:pt x="2803" y="1264"/>
                  </a:lnTo>
                  <a:lnTo>
                    <a:pt x="2777" y="1119"/>
                  </a:lnTo>
                  <a:lnTo>
                    <a:pt x="2750" y="987"/>
                  </a:lnTo>
                  <a:lnTo>
                    <a:pt x="2698" y="856"/>
                  </a:lnTo>
                  <a:lnTo>
                    <a:pt x="2645" y="738"/>
                  </a:lnTo>
                  <a:lnTo>
                    <a:pt x="2566" y="619"/>
                  </a:lnTo>
                  <a:lnTo>
                    <a:pt x="2487" y="514"/>
                  </a:lnTo>
                  <a:lnTo>
                    <a:pt x="2395" y="409"/>
                  </a:lnTo>
                  <a:lnTo>
                    <a:pt x="2303" y="330"/>
                  </a:lnTo>
                  <a:lnTo>
                    <a:pt x="2185" y="238"/>
                  </a:lnTo>
                  <a:lnTo>
                    <a:pt x="2079" y="172"/>
                  </a:lnTo>
                  <a:lnTo>
                    <a:pt x="1948" y="119"/>
                  </a:lnTo>
                  <a:lnTo>
                    <a:pt x="1829" y="67"/>
                  </a:lnTo>
                  <a:lnTo>
                    <a:pt x="1685" y="27"/>
                  </a:lnTo>
                  <a:lnTo>
                    <a:pt x="1553" y="14"/>
                  </a:lnTo>
                  <a:lnTo>
                    <a:pt x="1408" y="1"/>
                  </a:lnTo>
                  <a:close/>
                </a:path>
              </a:pathLst>
            </a:custGeom>
            <a:solidFill>
              <a:srgbClr val="FF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05;p33"/>
            <p:cNvSpPr/>
            <p:nvPr/>
          </p:nvSpPr>
          <p:spPr>
            <a:xfrm>
              <a:off x="4743793" y="2528566"/>
              <a:ext cx="114587" cy="114628"/>
            </a:xfrm>
            <a:custGeom>
              <a:avLst/>
              <a:gdLst/>
              <a:ahLst/>
              <a:cxnLst/>
              <a:rect l="l" t="t" r="r" b="b"/>
              <a:pathLst>
                <a:path w="2803" h="2804" fill="none" extrusionOk="0">
                  <a:moveTo>
                    <a:pt x="1408" y="1"/>
                  </a:moveTo>
                  <a:lnTo>
                    <a:pt x="1408" y="1"/>
                  </a:lnTo>
                  <a:lnTo>
                    <a:pt x="1264" y="14"/>
                  </a:lnTo>
                  <a:lnTo>
                    <a:pt x="1119" y="27"/>
                  </a:lnTo>
                  <a:lnTo>
                    <a:pt x="987" y="67"/>
                  </a:lnTo>
                  <a:lnTo>
                    <a:pt x="856" y="119"/>
                  </a:lnTo>
                  <a:lnTo>
                    <a:pt x="737" y="172"/>
                  </a:lnTo>
                  <a:lnTo>
                    <a:pt x="619" y="238"/>
                  </a:lnTo>
                  <a:lnTo>
                    <a:pt x="514" y="330"/>
                  </a:lnTo>
                  <a:lnTo>
                    <a:pt x="422" y="409"/>
                  </a:lnTo>
                  <a:lnTo>
                    <a:pt x="330" y="514"/>
                  </a:lnTo>
                  <a:lnTo>
                    <a:pt x="251" y="619"/>
                  </a:lnTo>
                  <a:lnTo>
                    <a:pt x="172" y="738"/>
                  </a:lnTo>
                  <a:lnTo>
                    <a:pt x="119" y="856"/>
                  </a:lnTo>
                  <a:lnTo>
                    <a:pt x="66" y="987"/>
                  </a:lnTo>
                  <a:lnTo>
                    <a:pt x="40" y="1119"/>
                  </a:lnTo>
                  <a:lnTo>
                    <a:pt x="14" y="1264"/>
                  </a:lnTo>
                  <a:lnTo>
                    <a:pt x="1" y="1408"/>
                  </a:lnTo>
                  <a:lnTo>
                    <a:pt x="1" y="1408"/>
                  </a:lnTo>
                  <a:lnTo>
                    <a:pt x="14" y="1553"/>
                  </a:lnTo>
                  <a:lnTo>
                    <a:pt x="40" y="1685"/>
                  </a:lnTo>
                  <a:lnTo>
                    <a:pt x="66" y="1816"/>
                  </a:lnTo>
                  <a:lnTo>
                    <a:pt x="119" y="1948"/>
                  </a:lnTo>
                  <a:lnTo>
                    <a:pt x="172" y="2079"/>
                  </a:lnTo>
                  <a:lnTo>
                    <a:pt x="251" y="2185"/>
                  </a:lnTo>
                  <a:lnTo>
                    <a:pt x="330" y="2290"/>
                  </a:lnTo>
                  <a:lnTo>
                    <a:pt x="422" y="2395"/>
                  </a:lnTo>
                  <a:lnTo>
                    <a:pt x="514" y="2487"/>
                  </a:lnTo>
                  <a:lnTo>
                    <a:pt x="619" y="2566"/>
                  </a:lnTo>
                  <a:lnTo>
                    <a:pt x="737" y="2632"/>
                  </a:lnTo>
                  <a:lnTo>
                    <a:pt x="856" y="2698"/>
                  </a:lnTo>
                  <a:lnTo>
                    <a:pt x="987" y="2737"/>
                  </a:lnTo>
                  <a:lnTo>
                    <a:pt x="1119" y="2777"/>
                  </a:lnTo>
                  <a:lnTo>
                    <a:pt x="1264" y="2803"/>
                  </a:lnTo>
                  <a:lnTo>
                    <a:pt x="1408" y="2803"/>
                  </a:lnTo>
                  <a:lnTo>
                    <a:pt x="1408" y="2803"/>
                  </a:lnTo>
                  <a:lnTo>
                    <a:pt x="1553" y="2803"/>
                  </a:lnTo>
                  <a:lnTo>
                    <a:pt x="1685" y="2777"/>
                  </a:lnTo>
                  <a:lnTo>
                    <a:pt x="1829" y="2737"/>
                  </a:lnTo>
                  <a:lnTo>
                    <a:pt x="1948" y="2698"/>
                  </a:lnTo>
                  <a:lnTo>
                    <a:pt x="2079" y="2632"/>
                  </a:lnTo>
                  <a:lnTo>
                    <a:pt x="2185" y="2566"/>
                  </a:lnTo>
                  <a:lnTo>
                    <a:pt x="2303" y="2487"/>
                  </a:lnTo>
                  <a:lnTo>
                    <a:pt x="2395" y="2395"/>
                  </a:lnTo>
                  <a:lnTo>
                    <a:pt x="2487" y="2290"/>
                  </a:lnTo>
                  <a:lnTo>
                    <a:pt x="2566" y="2185"/>
                  </a:lnTo>
                  <a:lnTo>
                    <a:pt x="2645" y="2079"/>
                  </a:lnTo>
                  <a:lnTo>
                    <a:pt x="2698" y="1948"/>
                  </a:lnTo>
                  <a:lnTo>
                    <a:pt x="2750" y="1816"/>
                  </a:lnTo>
                  <a:lnTo>
                    <a:pt x="2777" y="1685"/>
                  </a:lnTo>
                  <a:lnTo>
                    <a:pt x="2803" y="1553"/>
                  </a:lnTo>
                  <a:lnTo>
                    <a:pt x="2803" y="1408"/>
                  </a:lnTo>
                  <a:lnTo>
                    <a:pt x="2803" y="1408"/>
                  </a:lnTo>
                  <a:lnTo>
                    <a:pt x="2803" y="1264"/>
                  </a:lnTo>
                  <a:lnTo>
                    <a:pt x="2777" y="1119"/>
                  </a:lnTo>
                  <a:lnTo>
                    <a:pt x="2750" y="987"/>
                  </a:lnTo>
                  <a:lnTo>
                    <a:pt x="2698" y="856"/>
                  </a:lnTo>
                  <a:lnTo>
                    <a:pt x="2645" y="738"/>
                  </a:lnTo>
                  <a:lnTo>
                    <a:pt x="2566" y="619"/>
                  </a:lnTo>
                  <a:lnTo>
                    <a:pt x="2487" y="514"/>
                  </a:lnTo>
                  <a:lnTo>
                    <a:pt x="2395" y="409"/>
                  </a:lnTo>
                  <a:lnTo>
                    <a:pt x="2303" y="330"/>
                  </a:lnTo>
                  <a:lnTo>
                    <a:pt x="2185" y="238"/>
                  </a:lnTo>
                  <a:lnTo>
                    <a:pt x="2079" y="172"/>
                  </a:lnTo>
                  <a:lnTo>
                    <a:pt x="1948" y="119"/>
                  </a:lnTo>
                  <a:lnTo>
                    <a:pt x="1829" y="67"/>
                  </a:lnTo>
                  <a:lnTo>
                    <a:pt x="1685" y="27"/>
                  </a:lnTo>
                  <a:lnTo>
                    <a:pt x="1553" y="14"/>
                  </a:lnTo>
                  <a:lnTo>
                    <a:pt x="14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06;p33"/>
            <p:cNvSpPr/>
            <p:nvPr/>
          </p:nvSpPr>
          <p:spPr>
            <a:xfrm>
              <a:off x="3811773" y="3760732"/>
              <a:ext cx="1361263" cy="218381"/>
            </a:xfrm>
            <a:custGeom>
              <a:avLst/>
              <a:gdLst/>
              <a:ahLst/>
              <a:cxnLst/>
              <a:rect l="l" t="t" r="r" b="b"/>
              <a:pathLst>
                <a:path w="33299" h="5342" extrusionOk="0">
                  <a:moveTo>
                    <a:pt x="17577" y="0"/>
                  </a:moveTo>
                  <a:lnTo>
                    <a:pt x="16274" y="27"/>
                  </a:lnTo>
                  <a:lnTo>
                    <a:pt x="14985" y="66"/>
                  </a:lnTo>
                  <a:lnTo>
                    <a:pt x="13735" y="132"/>
                  </a:lnTo>
                  <a:lnTo>
                    <a:pt x="12512" y="211"/>
                  </a:lnTo>
                  <a:lnTo>
                    <a:pt x="11328" y="303"/>
                  </a:lnTo>
                  <a:lnTo>
                    <a:pt x="10183" y="408"/>
                  </a:lnTo>
                  <a:lnTo>
                    <a:pt x="9078" y="527"/>
                  </a:lnTo>
                  <a:lnTo>
                    <a:pt x="8025" y="658"/>
                  </a:lnTo>
                  <a:lnTo>
                    <a:pt x="7026" y="790"/>
                  </a:lnTo>
                  <a:lnTo>
                    <a:pt x="6091" y="921"/>
                  </a:lnTo>
                  <a:lnTo>
                    <a:pt x="5210" y="1053"/>
                  </a:lnTo>
                  <a:lnTo>
                    <a:pt x="4394" y="1198"/>
                  </a:lnTo>
                  <a:lnTo>
                    <a:pt x="3644" y="1316"/>
                  </a:lnTo>
                  <a:lnTo>
                    <a:pt x="2368" y="1566"/>
                  </a:lnTo>
                  <a:lnTo>
                    <a:pt x="1421" y="1750"/>
                  </a:lnTo>
                  <a:lnTo>
                    <a:pt x="632" y="1934"/>
                  </a:lnTo>
                  <a:lnTo>
                    <a:pt x="0" y="5342"/>
                  </a:lnTo>
                  <a:lnTo>
                    <a:pt x="1026" y="5144"/>
                  </a:lnTo>
                  <a:lnTo>
                    <a:pt x="2039" y="4973"/>
                  </a:lnTo>
                  <a:lnTo>
                    <a:pt x="3039" y="4802"/>
                  </a:lnTo>
                  <a:lnTo>
                    <a:pt x="4026" y="4644"/>
                  </a:lnTo>
                  <a:lnTo>
                    <a:pt x="4999" y="4500"/>
                  </a:lnTo>
                  <a:lnTo>
                    <a:pt x="5947" y="4368"/>
                  </a:lnTo>
                  <a:lnTo>
                    <a:pt x="6881" y="4250"/>
                  </a:lnTo>
                  <a:lnTo>
                    <a:pt x="7802" y="4131"/>
                  </a:lnTo>
                  <a:lnTo>
                    <a:pt x="8696" y="4026"/>
                  </a:lnTo>
                  <a:lnTo>
                    <a:pt x="9578" y="3934"/>
                  </a:lnTo>
                  <a:lnTo>
                    <a:pt x="11301" y="3776"/>
                  </a:lnTo>
                  <a:lnTo>
                    <a:pt x="12959" y="3658"/>
                  </a:lnTo>
                  <a:lnTo>
                    <a:pt x="14551" y="3566"/>
                  </a:lnTo>
                  <a:lnTo>
                    <a:pt x="16090" y="3513"/>
                  </a:lnTo>
                  <a:lnTo>
                    <a:pt x="17550" y="3474"/>
                  </a:lnTo>
                  <a:lnTo>
                    <a:pt x="18945" y="3474"/>
                  </a:lnTo>
                  <a:lnTo>
                    <a:pt x="20274" y="3487"/>
                  </a:lnTo>
                  <a:lnTo>
                    <a:pt x="21550" y="3526"/>
                  </a:lnTo>
                  <a:lnTo>
                    <a:pt x="22747" y="3592"/>
                  </a:lnTo>
                  <a:lnTo>
                    <a:pt x="23892" y="3658"/>
                  </a:lnTo>
                  <a:lnTo>
                    <a:pt x="24970" y="3750"/>
                  </a:lnTo>
                  <a:lnTo>
                    <a:pt x="25970" y="3855"/>
                  </a:lnTo>
                  <a:lnTo>
                    <a:pt x="26917" y="3973"/>
                  </a:lnTo>
                  <a:lnTo>
                    <a:pt x="27799" y="4092"/>
                  </a:lnTo>
                  <a:lnTo>
                    <a:pt x="28615" y="4210"/>
                  </a:lnTo>
                  <a:lnTo>
                    <a:pt x="29364" y="4342"/>
                  </a:lnTo>
                  <a:lnTo>
                    <a:pt x="30049" y="4473"/>
                  </a:lnTo>
                  <a:lnTo>
                    <a:pt x="30667" y="4605"/>
                  </a:lnTo>
                  <a:lnTo>
                    <a:pt x="31219" y="4723"/>
                  </a:lnTo>
                  <a:lnTo>
                    <a:pt x="31706" y="4842"/>
                  </a:lnTo>
                  <a:lnTo>
                    <a:pt x="32127" y="4960"/>
                  </a:lnTo>
                  <a:lnTo>
                    <a:pt x="32785" y="5144"/>
                  </a:lnTo>
                  <a:lnTo>
                    <a:pt x="33167" y="5263"/>
                  </a:lnTo>
                  <a:lnTo>
                    <a:pt x="33298" y="5315"/>
                  </a:lnTo>
                  <a:lnTo>
                    <a:pt x="33298" y="5118"/>
                  </a:lnTo>
                  <a:lnTo>
                    <a:pt x="33272" y="4894"/>
                  </a:lnTo>
                  <a:lnTo>
                    <a:pt x="33232" y="4644"/>
                  </a:lnTo>
                  <a:lnTo>
                    <a:pt x="33180" y="4381"/>
                  </a:lnTo>
                  <a:lnTo>
                    <a:pt x="33048" y="3816"/>
                  </a:lnTo>
                  <a:lnTo>
                    <a:pt x="32890" y="3263"/>
                  </a:lnTo>
                  <a:lnTo>
                    <a:pt x="32746" y="2750"/>
                  </a:lnTo>
                  <a:lnTo>
                    <a:pt x="32601" y="2329"/>
                  </a:lnTo>
                  <a:lnTo>
                    <a:pt x="32482" y="1934"/>
                  </a:lnTo>
                  <a:lnTo>
                    <a:pt x="31825" y="1737"/>
                  </a:lnTo>
                  <a:lnTo>
                    <a:pt x="31167" y="1553"/>
                  </a:lnTo>
                  <a:lnTo>
                    <a:pt x="30496" y="1382"/>
                  </a:lnTo>
                  <a:lnTo>
                    <a:pt x="29825" y="1211"/>
                  </a:lnTo>
                  <a:lnTo>
                    <a:pt x="29154" y="1066"/>
                  </a:lnTo>
                  <a:lnTo>
                    <a:pt x="28470" y="934"/>
                  </a:lnTo>
                  <a:lnTo>
                    <a:pt x="27786" y="803"/>
                  </a:lnTo>
                  <a:lnTo>
                    <a:pt x="27102" y="684"/>
                  </a:lnTo>
                  <a:lnTo>
                    <a:pt x="26418" y="579"/>
                  </a:lnTo>
                  <a:lnTo>
                    <a:pt x="25733" y="487"/>
                  </a:lnTo>
                  <a:lnTo>
                    <a:pt x="25049" y="395"/>
                  </a:lnTo>
                  <a:lnTo>
                    <a:pt x="24365" y="316"/>
                  </a:lnTo>
                  <a:lnTo>
                    <a:pt x="23681" y="250"/>
                  </a:lnTo>
                  <a:lnTo>
                    <a:pt x="22984" y="198"/>
                  </a:lnTo>
                  <a:lnTo>
                    <a:pt x="22300" y="145"/>
                  </a:lnTo>
                  <a:lnTo>
                    <a:pt x="21616" y="106"/>
                  </a:lnTo>
                  <a:lnTo>
                    <a:pt x="20260" y="40"/>
                  </a:lnTo>
                  <a:lnTo>
                    <a:pt x="18919" y="13"/>
                  </a:lnTo>
                  <a:lnTo>
                    <a:pt x="17577"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07;p33"/>
            <p:cNvSpPr/>
            <p:nvPr/>
          </p:nvSpPr>
          <p:spPr>
            <a:xfrm>
              <a:off x="3794563" y="3972613"/>
              <a:ext cx="1418250" cy="241519"/>
            </a:xfrm>
            <a:custGeom>
              <a:avLst/>
              <a:gdLst/>
              <a:ahLst/>
              <a:cxnLst/>
              <a:rect l="l" t="t" r="r" b="b"/>
              <a:pathLst>
                <a:path w="34693" h="5908" extrusionOk="0">
                  <a:moveTo>
                    <a:pt x="19116" y="1"/>
                  </a:moveTo>
                  <a:lnTo>
                    <a:pt x="17892" y="14"/>
                  </a:lnTo>
                  <a:lnTo>
                    <a:pt x="16669" y="27"/>
                  </a:lnTo>
                  <a:lnTo>
                    <a:pt x="15472" y="80"/>
                  </a:lnTo>
                  <a:lnTo>
                    <a:pt x="14301" y="132"/>
                  </a:lnTo>
                  <a:lnTo>
                    <a:pt x="13156" y="198"/>
                  </a:lnTo>
                  <a:lnTo>
                    <a:pt x="12038" y="290"/>
                  </a:lnTo>
                  <a:lnTo>
                    <a:pt x="10946" y="382"/>
                  </a:lnTo>
                  <a:lnTo>
                    <a:pt x="9894" y="488"/>
                  </a:lnTo>
                  <a:lnTo>
                    <a:pt x="8881" y="593"/>
                  </a:lnTo>
                  <a:lnTo>
                    <a:pt x="7907" y="711"/>
                  </a:lnTo>
                  <a:lnTo>
                    <a:pt x="6973" y="830"/>
                  </a:lnTo>
                  <a:lnTo>
                    <a:pt x="6091" y="961"/>
                  </a:lnTo>
                  <a:lnTo>
                    <a:pt x="4460" y="1211"/>
                  </a:lnTo>
                  <a:lnTo>
                    <a:pt x="3052" y="1448"/>
                  </a:lnTo>
                  <a:lnTo>
                    <a:pt x="1882" y="1658"/>
                  </a:lnTo>
                  <a:lnTo>
                    <a:pt x="974" y="1843"/>
                  </a:lnTo>
                  <a:lnTo>
                    <a:pt x="868" y="1869"/>
                  </a:lnTo>
                  <a:lnTo>
                    <a:pt x="763" y="1908"/>
                  </a:lnTo>
                  <a:lnTo>
                    <a:pt x="671" y="1948"/>
                  </a:lnTo>
                  <a:lnTo>
                    <a:pt x="579" y="2001"/>
                  </a:lnTo>
                  <a:lnTo>
                    <a:pt x="500" y="2053"/>
                  </a:lnTo>
                  <a:lnTo>
                    <a:pt x="421" y="2119"/>
                  </a:lnTo>
                  <a:lnTo>
                    <a:pt x="342" y="2198"/>
                  </a:lnTo>
                  <a:lnTo>
                    <a:pt x="276" y="2277"/>
                  </a:lnTo>
                  <a:lnTo>
                    <a:pt x="211" y="2356"/>
                  </a:lnTo>
                  <a:lnTo>
                    <a:pt x="158" y="2448"/>
                  </a:lnTo>
                  <a:lnTo>
                    <a:pt x="105" y="2527"/>
                  </a:lnTo>
                  <a:lnTo>
                    <a:pt x="79" y="2632"/>
                  </a:lnTo>
                  <a:lnTo>
                    <a:pt x="40" y="2724"/>
                  </a:lnTo>
                  <a:lnTo>
                    <a:pt x="13" y="2829"/>
                  </a:lnTo>
                  <a:lnTo>
                    <a:pt x="0" y="2935"/>
                  </a:lnTo>
                  <a:lnTo>
                    <a:pt x="0" y="3040"/>
                  </a:lnTo>
                  <a:lnTo>
                    <a:pt x="0" y="5908"/>
                  </a:lnTo>
                  <a:lnTo>
                    <a:pt x="1092" y="5711"/>
                  </a:lnTo>
                  <a:lnTo>
                    <a:pt x="2171" y="5526"/>
                  </a:lnTo>
                  <a:lnTo>
                    <a:pt x="3237" y="5342"/>
                  </a:lnTo>
                  <a:lnTo>
                    <a:pt x="4276" y="5171"/>
                  </a:lnTo>
                  <a:lnTo>
                    <a:pt x="5302" y="5026"/>
                  </a:lnTo>
                  <a:lnTo>
                    <a:pt x="6302" y="4882"/>
                  </a:lnTo>
                  <a:lnTo>
                    <a:pt x="7289" y="4750"/>
                  </a:lnTo>
                  <a:lnTo>
                    <a:pt x="8262" y="4632"/>
                  </a:lnTo>
                  <a:lnTo>
                    <a:pt x="9209" y="4527"/>
                  </a:lnTo>
                  <a:lnTo>
                    <a:pt x="10144" y="4421"/>
                  </a:lnTo>
                  <a:lnTo>
                    <a:pt x="11064" y="4329"/>
                  </a:lnTo>
                  <a:lnTo>
                    <a:pt x="11959" y="4250"/>
                  </a:lnTo>
                  <a:lnTo>
                    <a:pt x="13709" y="4132"/>
                  </a:lnTo>
                  <a:lnTo>
                    <a:pt x="15366" y="4027"/>
                  </a:lnTo>
                  <a:lnTo>
                    <a:pt x="16971" y="3974"/>
                  </a:lnTo>
                  <a:lnTo>
                    <a:pt x="18498" y="3934"/>
                  </a:lnTo>
                  <a:lnTo>
                    <a:pt x="19958" y="3934"/>
                  </a:lnTo>
                  <a:lnTo>
                    <a:pt x="21339" y="3948"/>
                  </a:lnTo>
                  <a:lnTo>
                    <a:pt x="22655" y="4000"/>
                  </a:lnTo>
                  <a:lnTo>
                    <a:pt x="23905" y="4066"/>
                  </a:lnTo>
                  <a:lnTo>
                    <a:pt x="25089" y="4145"/>
                  </a:lnTo>
                  <a:lnTo>
                    <a:pt x="26194" y="4237"/>
                  </a:lnTo>
                  <a:lnTo>
                    <a:pt x="27233" y="4355"/>
                  </a:lnTo>
                  <a:lnTo>
                    <a:pt x="28194" y="4474"/>
                  </a:lnTo>
                  <a:lnTo>
                    <a:pt x="29101" y="4605"/>
                  </a:lnTo>
                  <a:lnTo>
                    <a:pt x="29930" y="4737"/>
                  </a:lnTo>
                  <a:lnTo>
                    <a:pt x="30693" y="4869"/>
                  </a:lnTo>
                  <a:lnTo>
                    <a:pt x="31391" y="5013"/>
                  </a:lnTo>
                  <a:lnTo>
                    <a:pt x="32022" y="5158"/>
                  </a:lnTo>
                  <a:lnTo>
                    <a:pt x="32588" y="5290"/>
                  </a:lnTo>
                  <a:lnTo>
                    <a:pt x="33074" y="5408"/>
                  </a:lnTo>
                  <a:lnTo>
                    <a:pt x="33509" y="5526"/>
                  </a:lnTo>
                  <a:lnTo>
                    <a:pt x="34166" y="5724"/>
                  </a:lnTo>
                  <a:lnTo>
                    <a:pt x="34561" y="5868"/>
                  </a:lnTo>
                  <a:lnTo>
                    <a:pt x="34693" y="5908"/>
                  </a:lnTo>
                  <a:lnTo>
                    <a:pt x="34206" y="2053"/>
                  </a:lnTo>
                  <a:lnTo>
                    <a:pt x="33601" y="1882"/>
                  </a:lnTo>
                  <a:lnTo>
                    <a:pt x="32996" y="1698"/>
                  </a:lnTo>
                  <a:lnTo>
                    <a:pt x="32377" y="1540"/>
                  </a:lnTo>
                  <a:lnTo>
                    <a:pt x="31759" y="1382"/>
                  </a:lnTo>
                  <a:lnTo>
                    <a:pt x="31141" y="1238"/>
                  </a:lnTo>
                  <a:lnTo>
                    <a:pt x="30509" y="1106"/>
                  </a:lnTo>
                  <a:lnTo>
                    <a:pt x="29878" y="988"/>
                  </a:lnTo>
                  <a:lnTo>
                    <a:pt x="29259" y="869"/>
                  </a:lnTo>
                  <a:lnTo>
                    <a:pt x="28615" y="751"/>
                  </a:lnTo>
                  <a:lnTo>
                    <a:pt x="27983" y="659"/>
                  </a:lnTo>
                  <a:lnTo>
                    <a:pt x="27352" y="567"/>
                  </a:lnTo>
                  <a:lnTo>
                    <a:pt x="26720" y="474"/>
                  </a:lnTo>
                  <a:lnTo>
                    <a:pt x="25444" y="330"/>
                  </a:lnTo>
                  <a:lnTo>
                    <a:pt x="24168" y="211"/>
                  </a:lnTo>
                  <a:lnTo>
                    <a:pt x="22892" y="132"/>
                  </a:lnTo>
                  <a:lnTo>
                    <a:pt x="21629" y="67"/>
                  </a:lnTo>
                  <a:lnTo>
                    <a:pt x="20366" y="27"/>
                  </a:lnTo>
                  <a:lnTo>
                    <a:pt x="19116" y="1"/>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08;p33"/>
            <p:cNvSpPr/>
            <p:nvPr/>
          </p:nvSpPr>
          <p:spPr>
            <a:xfrm>
              <a:off x="4902448" y="1243706"/>
              <a:ext cx="465787" cy="843354"/>
            </a:xfrm>
            <a:custGeom>
              <a:avLst/>
              <a:gdLst/>
              <a:ahLst/>
              <a:cxnLst/>
              <a:rect l="l" t="t" r="r" b="b"/>
              <a:pathLst>
                <a:path w="11394" h="20630" extrusionOk="0">
                  <a:moveTo>
                    <a:pt x="4882" y="1"/>
                  </a:moveTo>
                  <a:lnTo>
                    <a:pt x="4882" y="540"/>
                  </a:lnTo>
                  <a:lnTo>
                    <a:pt x="1" y="12486"/>
                  </a:lnTo>
                  <a:lnTo>
                    <a:pt x="5421" y="13565"/>
                  </a:lnTo>
                  <a:lnTo>
                    <a:pt x="2171" y="20630"/>
                  </a:lnTo>
                  <a:lnTo>
                    <a:pt x="9762" y="12486"/>
                  </a:lnTo>
                  <a:lnTo>
                    <a:pt x="3803" y="9763"/>
                  </a:lnTo>
                  <a:lnTo>
                    <a:pt x="11394" y="3250"/>
                  </a:lnTo>
                  <a:lnTo>
                    <a:pt x="4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09;p33"/>
            <p:cNvSpPr/>
            <p:nvPr/>
          </p:nvSpPr>
          <p:spPr>
            <a:xfrm>
              <a:off x="4902448" y="1243706"/>
              <a:ext cx="465787" cy="843354"/>
            </a:xfrm>
            <a:custGeom>
              <a:avLst/>
              <a:gdLst/>
              <a:ahLst/>
              <a:cxnLst/>
              <a:rect l="l" t="t" r="r" b="b"/>
              <a:pathLst>
                <a:path w="11394" h="20630" fill="none" extrusionOk="0">
                  <a:moveTo>
                    <a:pt x="4882" y="1"/>
                  </a:moveTo>
                  <a:lnTo>
                    <a:pt x="11394" y="3250"/>
                  </a:lnTo>
                  <a:lnTo>
                    <a:pt x="3803" y="9763"/>
                  </a:lnTo>
                  <a:lnTo>
                    <a:pt x="9762" y="12486"/>
                  </a:lnTo>
                  <a:lnTo>
                    <a:pt x="2171" y="20630"/>
                  </a:lnTo>
                  <a:lnTo>
                    <a:pt x="5421" y="13565"/>
                  </a:lnTo>
                  <a:lnTo>
                    <a:pt x="1" y="12486"/>
                  </a:lnTo>
                  <a:lnTo>
                    <a:pt x="4882" y="5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10;p33"/>
            <p:cNvSpPr/>
            <p:nvPr/>
          </p:nvSpPr>
          <p:spPr>
            <a:xfrm>
              <a:off x="3688036" y="1099083"/>
              <a:ext cx="514720" cy="769648"/>
            </a:xfrm>
            <a:custGeom>
              <a:avLst/>
              <a:gdLst/>
              <a:ahLst/>
              <a:cxnLst/>
              <a:rect l="l" t="t" r="r" b="b"/>
              <a:pathLst>
                <a:path w="12591" h="18827" extrusionOk="0">
                  <a:moveTo>
                    <a:pt x="6907" y="0"/>
                  </a:moveTo>
                  <a:lnTo>
                    <a:pt x="0" y="2263"/>
                  </a:lnTo>
                  <a:lnTo>
                    <a:pt x="382" y="2658"/>
                  </a:lnTo>
                  <a:lnTo>
                    <a:pt x="5315" y="14577"/>
                  </a:lnTo>
                  <a:lnTo>
                    <a:pt x="9933" y="11525"/>
                  </a:lnTo>
                  <a:lnTo>
                    <a:pt x="12590" y="18826"/>
                  </a:lnTo>
                  <a:lnTo>
                    <a:pt x="12248" y="7696"/>
                  </a:lnTo>
                  <a:lnTo>
                    <a:pt x="6104" y="9972"/>
                  </a:lnTo>
                  <a:lnTo>
                    <a:pt x="69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11;p33"/>
            <p:cNvSpPr/>
            <p:nvPr/>
          </p:nvSpPr>
          <p:spPr>
            <a:xfrm>
              <a:off x="3497732" y="1930527"/>
              <a:ext cx="395350" cy="310892"/>
            </a:xfrm>
            <a:custGeom>
              <a:avLst/>
              <a:gdLst/>
              <a:ahLst/>
              <a:cxnLst/>
              <a:rect l="l" t="t" r="r" b="b"/>
              <a:pathLst>
                <a:path w="9671" h="7605" extrusionOk="0">
                  <a:moveTo>
                    <a:pt x="2763" y="1"/>
                  </a:moveTo>
                  <a:lnTo>
                    <a:pt x="0" y="2632"/>
                  </a:lnTo>
                  <a:lnTo>
                    <a:pt x="277" y="2724"/>
                  </a:lnTo>
                  <a:lnTo>
                    <a:pt x="5276" y="7237"/>
                  </a:lnTo>
                  <a:lnTo>
                    <a:pt x="6776" y="4763"/>
                  </a:lnTo>
                  <a:lnTo>
                    <a:pt x="9670" y="7605"/>
                  </a:lnTo>
                  <a:lnTo>
                    <a:pt x="9670" y="7605"/>
                  </a:lnTo>
                  <a:lnTo>
                    <a:pt x="7013" y="2435"/>
                  </a:lnTo>
                  <a:lnTo>
                    <a:pt x="4618" y="4895"/>
                  </a:lnTo>
                  <a:lnTo>
                    <a:pt x="2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12;p33"/>
            <p:cNvSpPr/>
            <p:nvPr/>
          </p:nvSpPr>
          <p:spPr>
            <a:xfrm>
              <a:off x="5272470" y="1984304"/>
              <a:ext cx="382964" cy="313059"/>
            </a:xfrm>
            <a:custGeom>
              <a:avLst/>
              <a:gdLst/>
              <a:ahLst/>
              <a:cxnLst/>
              <a:rect l="l" t="t" r="r" b="b"/>
              <a:pathLst>
                <a:path w="9368" h="7658" extrusionOk="0">
                  <a:moveTo>
                    <a:pt x="7710" y="1"/>
                  </a:moveTo>
                  <a:lnTo>
                    <a:pt x="7539" y="225"/>
                  </a:lnTo>
                  <a:lnTo>
                    <a:pt x="1698" y="3593"/>
                  </a:lnTo>
                  <a:lnTo>
                    <a:pt x="3592" y="5777"/>
                  </a:lnTo>
                  <a:lnTo>
                    <a:pt x="1" y="7658"/>
                  </a:lnTo>
                  <a:lnTo>
                    <a:pt x="5737" y="6724"/>
                  </a:lnTo>
                  <a:lnTo>
                    <a:pt x="4145" y="3685"/>
                  </a:lnTo>
                  <a:lnTo>
                    <a:pt x="9368" y="3422"/>
                  </a:lnTo>
                  <a:lnTo>
                    <a:pt x="7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13;p33"/>
            <p:cNvSpPr/>
            <p:nvPr/>
          </p:nvSpPr>
          <p:spPr>
            <a:xfrm>
              <a:off x="4517932" y="1433553"/>
              <a:ext cx="209224" cy="444284"/>
            </a:xfrm>
            <a:custGeom>
              <a:avLst/>
              <a:gdLst/>
              <a:ahLst/>
              <a:cxnLst/>
              <a:rect l="l" t="t" r="r" b="b"/>
              <a:pathLst>
                <a:path w="5118" h="10868" extrusionOk="0">
                  <a:moveTo>
                    <a:pt x="1487" y="1"/>
                  </a:moveTo>
                  <a:lnTo>
                    <a:pt x="1526" y="277"/>
                  </a:lnTo>
                  <a:lnTo>
                    <a:pt x="0" y="6842"/>
                  </a:lnTo>
                  <a:lnTo>
                    <a:pt x="2881" y="6961"/>
                  </a:lnTo>
                  <a:lnTo>
                    <a:pt x="1789" y="10868"/>
                  </a:lnTo>
                  <a:lnTo>
                    <a:pt x="5039" y="6040"/>
                  </a:lnTo>
                  <a:lnTo>
                    <a:pt x="1737" y="5132"/>
                  </a:lnTo>
                  <a:lnTo>
                    <a:pt x="5118" y="1146"/>
                  </a:lnTo>
                  <a:lnTo>
                    <a:pt x="14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14;p33"/>
            <p:cNvSpPr/>
            <p:nvPr/>
          </p:nvSpPr>
          <p:spPr>
            <a:xfrm>
              <a:off x="4397990" y="2369910"/>
              <a:ext cx="254437" cy="254437"/>
            </a:xfrm>
            <a:custGeom>
              <a:avLst/>
              <a:gdLst/>
              <a:ahLst/>
              <a:cxnLst/>
              <a:rect l="l" t="t" r="r" b="b"/>
              <a:pathLst>
                <a:path w="6224" h="6224" extrusionOk="0">
                  <a:moveTo>
                    <a:pt x="3105" y="251"/>
                  </a:moveTo>
                  <a:lnTo>
                    <a:pt x="3408" y="277"/>
                  </a:lnTo>
                  <a:lnTo>
                    <a:pt x="3684" y="316"/>
                  </a:lnTo>
                  <a:lnTo>
                    <a:pt x="3960" y="382"/>
                  </a:lnTo>
                  <a:lnTo>
                    <a:pt x="4223" y="487"/>
                  </a:lnTo>
                  <a:lnTo>
                    <a:pt x="4473" y="606"/>
                  </a:lnTo>
                  <a:lnTo>
                    <a:pt x="4710" y="751"/>
                  </a:lnTo>
                  <a:lnTo>
                    <a:pt x="4934" y="908"/>
                  </a:lnTo>
                  <a:lnTo>
                    <a:pt x="5131" y="1093"/>
                  </a:lnTo>
                  <a:lnTo>
                    <a:pt x="5315" y="1303"/>
                  </a:lnTo>
                  <a:lnTo>
                    <a:pt x="5486" y="1514"/>
                  </a:lnTo>
                  <a:lnTo>
                    <a:pt x="5631" y="1750"/>
                  </a:lnTo>
                  <a:lnTo>
                    <a:pt x="5749" y="2000"/>
                  </a:lnTo>
                  <a:lnTo>
                    <a:pt x="5842" y="2264"/>
                  </a:lnTo>
                  <a:lnTo>
                    <a:pt x="5907" y="2540"/>
                  </a:lnTo>
                  <a:lnTo>
                    <a:pt x="5960" y="2829"/>
                  </a:lnTo>
                  <a:lnTo>
                    <a:pt x="5973" y="3119"/>
                  </a:lnTo>
                  <a:lnTo>
                    <a:pt x="5960" y="3408"/>
                  </a:lnTo>
                  <a:lnTo>
                    <a:pt x="5907" y="3698"/>
                  </a:lnTo>
                  <a:lnTo>
                    <a:pt x="5842" y="3961"/>
                  </a:lnTo>
                  <a:lnTo>
                    <a:pt x="5749" y="4224"/>
                  </a:lnTo>
                  <a:lnTo>
                    <a:pt x="5631" y="4474"/>
                  </a:lnTo>
                  <a:lnTo>
                    <a:pt x="5486" y="4711"/>
                  </a:lnTo>
                  <a:lnTo>
                    <a:pt x="5315" y="4934"/>
                  </a:lnTo>
                  <a:lnTo>
                    <a:pt x="5131" y="5145"/>
                  </a:lnTo>
                  <a:lnTo>
                    <a:pt x="4934" y="5329"/>
                  </a:lnTo>
                  <a:lnTo>
                    <a:pt x="4710" y="5487"/>
                  </a:lnTo>
                  <a:lnTo>
                    <a:pt x="4473" y="5632"/>
                  </a:lnTo>
                  <a:lnTo>
                    <a:pt x="4223" y="5750"/>
                  </a:lnTo>
                  <a:lnTo>
                    <a:pt x="3960" y="5842"/>
                  </a:lnTo>
                  <a:lnTo>
                    <a:pt x="3684" y="5921"/>
                  </a:lnTo>
                  <a:lnTo>
                    <a:pt x="3408" y="5960"/>
                  </a:lnTo>
                  <a:lnTo>
                    <a:pt x="3105" y="5974"/>
                  </a:lnTo>
                  <a:lnTo>
                    <a:pt x="2816" y="5960"/>
                  </a:lnTo>
                  <a:lnTo>
                    <a:pt x="2539" y="5921"/>
                  </a:lnTo>
                  <a:lnTo>
                    <a:pt x="2263" y="5842"/>
                  </a:lnTo>
                  <a:lnTo>
                    <a:pt x="2000" y="5750"/>
                  </a:lnTo>
                  <a:lnTo>
                    <a:pt x="1750" y="5632"/>
                  </a:lnTo>
                  <a:lnTo>
                    <a:pt x="1513" y="5487"/>
                  </a:lnTo>
                  <a:lnTo>
                    <a:pt x="1290" y="5329"/>
                  </a:lnTo>
                  <a:lnTo>
                    <a:pt x="1092" y="5145"/>
                  </a:lnTo>
                  <a:lnTo>
                    <a:pt x="908" y="4934"/>
                  </a:lnTo>
                  <a:lnTo>
                    <a:pt x="737" y="4711"/>
                  </a:lnTo>
                  <a:lnTo>
                    <a:pt x="592" y="4474"/>
                  </a:lnTo>
                  <a:lnTo>
                    <a:pt x="474" y="4224"/>
                  </a:lnTo>
                  <a:lnTo>
                    <a:pt x="382" y="3961"/>
                  </a:lnTo>
                  <a:lnTo>
                    <a:pt x="303" y="3698"/>
                  </a:lnTo>
                  <a:lnTo>
                    <a:pt x="263" y="3408"/>
                  </a:lnTo>
                  <a:lnTo>
                    <a:pt x="250" y="3119"/>
                  </a:lnTo>
                  <a:lnTo>
                    <a:pt x="263" y="2829"/>
                  </a:lnTo>
                  <a:lnTo>
                    <a:pt x="303" y="2540"/>
                  </a:lnTo>
                  <a:lnTo>
                    <a:pt x="382" y="2264"/>
                  </a:lnTo>
                  <a:lnTo>
                    <a:pt x="474" y="2000"/>
                  </a:lnTo>
                  <a:lnTo>
                    <a:pt x="592" y="1750"/>
                  </a:lnTo>
                  <a:lnTo>
                    <a:pt x="737" y="1514"/>
                  </a:lnTo>
                  <a:lnTo>
                    <a:pt x="908" y="1303"/>
                  </a:lnTo>
                  <a:lnTo>
                    <a:pt x="1092" y="1093"/>
                  </a:lnTo>
                  <a:lnTo>
                    <a:pt x="1290" y="908"/>
                  </a:lnTo>
                  <a:lnTo>
                    <a:pt x="1513" y="751"/>
                  </a:lnTo>
                  <a:lnTo>
                    <a:pt x="1750" y="606"/>
                  </a:lnTo>
                  <a:lnTo>
                    <a:pt x="2000" y="487"/>
                  </a:lnTo>
                  <a:lnTo>
                    <a:pt x="2263" y="382"/>
                  </a:lnTo>
                  <a:lnTo>
                    <a:pt x="2539" y="316"/>
                  </a:lnTo>
                  <a:lnTo>
                    <a:pt x="2816" y="277"/>
                  </a:lnTo>
                  <a:lnTo>
                    <a:pt x="3105" y="251"/>
                  </a:lnTo>
                  <a:close/>
                  <a:moveTo>
                    <a:pt x="3105" y="1"/>
                  </a:moveTo>
                  <a:lnTo>
                    <a:pt x="2947" y="14"/>
                  </a:lnTo>
                  <a:lnTo>
                    <a:pt x="2789" y="27"/>
                  </a:lnTo>
                  <a:lnTo>
                    <a:pt x="2645" y="40"/>
                  </a:lnTo>
                  <a:lnTo>
                    <a:pt x="2487" y="67"/>
                  </a:lnTo>
                  <a:lnTo>
                    <a:pt x="2184" y="145"/>
                  </a:lnTo>
                  <a:lnTo>
                    <a:pt x="1908" y="251"/>
                  </a:lnTo>
                  <a:lnTo>
                    <a:pt x="1632" y="382"/>
                  </a:lnTo>
                  <a:lnTo>
                    <a:pt x="1369" y="540"/>
                  </a:lnTo>
                  <a:lnTo>
                    <a:pt x="1132" y="724"/>
                  </a:lnTo>
                  <a:lnTo>
                    <a:pt x="908" y="922"/>
                  </a:lnTo>
                  <a:lnTo>
                    <a:pt x="711" y="1145"/>
                  </a:lnTo>
                  <a:lnTo>
                    <a:pt x="540" y="1382"/>
                  </a:lnTo>
                  <a:lnTo>
                    <a:pt x="382" y="1632"/>
                  </a:lnTo>
                  <a:lnTo>
                    <a:pt x="250" y="1908"/>
                  </a:lnTo>
                  <a:lnTo>
                    <a:pt x="145" y="2198"/>
                  </a:lnTo>
                  <a:lnTo>
                    <a:pt x="66" y="2487"/>
                  </a:lnTo>
                  <a:lnTo>
                    <a:pt x="40" y="2645"/>
                  </a:lnTo>
                  <a:lnTo>
                    <a:pt x="13" y="2803"/>
                  </a:lnTo>
                  <a:lnTo>
                    <a:pt x="0" y="2961"/>
                  </a:lnTo>
                  <a:lnTo>
                    <a:pt x="0" y="3119"/>
                  </a:lnTo>
                  <a:lnTo>
                    <a:pt x="0" y="3277"/>
                  </a:lnTo>
                  <a:lnTo>
                    <a:pt x="13" y="3434"/>
                  </a:lnTo>
                  <a:lnTo>
                    <a:pt x="40" y="3592"/>
                  </a:lnTo>
                  <a:lnTo>
                    <a:pt x="66" y="3737"/>
                  </a:lnTo>
                  <a:lnTo>
                    <a:pt x="145" y="4040"/>
                  </a:lnTo>
                  <a:lnTo>
                    <a:pt x="250" y="4329"/>
                  </a:lnTo>
                  <a:lnTo>
                    <a:pt x="382" y="4592"/>
                  </a:lnTo>
                  <a:lnTo>
                    <a:pt x="540" y="4855"/>
                  </a:lnTo>
                  <a:lnTo>
                    <a:pt x="711" y="5092"/>
                  </a:lnTo>
                  <a:lnTo>
                    <a:pt x="908" y="5316"/>
                  </a:lnTo>
                  <a:lnTo>
                    <a:pt x="1132" y="5513"/>
                  </a:lnTo>
                  <a:lnTo>
                    <a:pt x="1369" y="5697"/>
                  </a:lnTo>
                  <a:lnTo>
                    <a:pt x="1632" y="5855"/>
                  </a:lnTo>
                  <a:lnTo>
                    <a:pt x="1908" y="5987"/>
                  </a:lnTo>
                  <a:lnTo>
                    <a:pt x="2184" y="6092"/>
                  </a:lnTo>
                  <a:lnTo>
                    <a:pt x="2487" y="6158"/>
                  </a:lnTo>
                  <a:lnTo>
                    <a:pt x="2645" y="6184"/>
                  </a:lnTo>
                  <a:lnTo>
                    <a:pt x="2789" y="6210"/>
                  </a:lnTo>
                  <a:lnTo>
                    <a:pt x="2947" y="6224"/>
                  </a:lnTo>
                  <a:lnTo>
                    <a:pt x="3276" y="6224"/>
                  </a:lnTo>
                  <a:lnTo>
                    <a:pt x="3434" y="6210"/>
                  </a:lnTo>
                  <a:lnTo>
                    <a:pt x="3579" y="6184"/>
                  </a:lnTo>
                  <a:lnTo>
                    <a:pt x="3737" y="6158"/>
                  </a:lnTo>
                  <a:lnTo>
                    <a:pt x="4039" y="6092"/>
                  </a:lnTo>
                  <a:lnTo>
                    <a:pt x="4315" y="5987"/>
                  </a:lnTo>
                  <a:lnTo>
                    <a:pt x="4592" y="5855"/>
                  </a:lnTo>
                  <a:lnTo>
                    <a:pt x="4855" y="5697"/>
                  </a:lnTo>
                  <a:lnTo>
                    <a:pt x="5092" y="5513"/>
                  </a:lnTo>
                  <a:lnTo>
                    <a:pt x="5315" y="5316"/>
                  </a:lnTo>
                  <a:lnTo>
                    <a:pt x="5513" y="5092"/>
                  </a:lnTo>
                  <a:lnTo>
                    <a:pt x="5684" y="4855"/>
                  </a:lnTo>
                  <a:lnTo>
                    <a:pt x="5842" y="4592"/>
                  </a:lnTo>
                  <a:lnTo>
                    <a:pt x="5973" y="4329"/>
                  </a:lnTo>
                  <a:lnTo>
                    <a:pt x="6078" y="4040"/>
                  </a:lnTo>
                  <a:lnTo>
                    <a:pt x="6157" y="3737"/>
                  </a:lnTo>
                  <a:lnTo>
                    <a:pt x="6184" y="3592"/>
                  </a:lnTo>
                  <a:lnTo>
                    <a:pt x="6210" y="3434"/>
                  </a:lnTo>
                  <a:lnTo>
                    <a:pt x="6223" y="3277"/>
                  </a:lnTo>
                  <a:lnTo>
                    <a:pt x="6223" y="3119"/>
                  </a:lnTo>
                  <a:lnTo>
                    <a:pt x="6223" y="2961"/>
                  </a:lnTo>
                  <a:lnTo>
                    <a:pt x="6210" y="2803"/>
                  </a:lnTo>
                  <a:lnTo>
                    <a:pt x="6184" y="2645"/>
                  </a:lnTo>
                  <a:lnTo>
                    <a:pt x="6157" y="2487"/>
                  </a:lnTo>
                  <a:lnTo>
                    <a:pt x="6078" y="2198"/>
                  </a:lnTo>
                  <a:lnTo>
                    <a:pt x="5973" y="1908"/>
                  </a:lnTo>
                  <a:lnTo>
                    <a:pt x="5842" y="1632"/>
                  </a:lnTo>
                  <a:lnTo>
                    <a:pt x="5684" y="1382"/>
                  </a:lnTo>
                  <a:lnTo>
                    <a:pt x="5513" y="1145"/>
                  </a:lnTo>
                  <a:lnTo>
                    <a:pt x="5315" y="922"/>
                  </a:lnTo>
                  <a:lnTo>
                    <a:pt x="5092" y="724"/>
                  </a:lnTo>
                  <a:lnTo>
                    <a:pt x="4855" y="540"/>
                  </a:lnTo>
                  <a:lnTo>
                    <a:pt x="4592" y="382"/>
                  </a:lnTo>
                  <a:lnTo>
                    <a:pt x="4315" y="251"/>
                  </a:lnTo>
                  <a:lnTo>
                    <a:pt x="4039" y="145"/>
                  </a:lnTo>
                  <a:lnTo>
                    <a:pt x="3737" y="67"/>
                  </a:lnTo>
                  <a:lnTo>
                    <a:pt x="3579" y="40"/>
                  </a:lnTo>
                  <a:lnTo>
                    <a:pt x="3434" y="27"/>
                  </a:lnTo>
                  <a:lnTo>
                    <a:pt x="3276" y="14"/>
                  </a:lnTo>
                  <a:lnTo>
                    <a:pt x="3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15;p33"/>
            <p:cNvSpPr/>
            <p:nvPr/>
          </p:nvSpPr>
          <p:spPr>
            <a:xfrm>
              <a:off x="4664200" y="2314518"/>
              <a:ext cx="254437" cy="254437"/>
            </a:xfrm>
            <a:custGeom>
              <a:avLst/>
              <a:gdLst/>
              <a:ahLst/>
              <a:cxnLst/>
              <a:rect l="l" t="t" r="r" b="b"/>
              <a:pathLst>
                <a:path w="6224" h="6224" extrusionOk="0">
                  <a:moveTo>
                    <a:pt x="3119" y="251"/>
                  </a:moveTo>
                  <a:lnTo>
                    <a:pt x="3408" y="264"/>
                  </a:lnTo>
                  <a:lnTo>
                    <a:pt x="3684" y="316"/>
                  </a:lnTo>
                  <a:lnTo>
                    <a:pt x="3960" y="382"/>
                  </a:lnTo>
                  <a:lnTo>
                    <a:pt x="4224" y="474"/>
                  </a:lnTo>
                  <a:lnTo>
                    <a:pt x="4474" y="606"/>
                  </a:lnTo>
                  <a:lnTo>
                    <a:pt x="4710" y="737"/>
                  </a:lnTo>
                  <a:lnTo>
                    <a:pt x="4934" y="908"/>
                  </a:lnTo>
                  <a:lnTo>
                    <a:pt x="5131" y="1093"/>
                  </a:lnTo>
                  <a:lnTo>
                    <a:pt x="5316" y="1290"/>
                  </a:lnTo>
                  <a:lnTo>
                    <a:pt x="5487" y="1514"/>
                  </a:lnTo>
                  <a:lnTo>
                    <a:pt x="5631" y="1750"/>
                  </a:lnTo>
                  <a:lnTo>
                    <a:pt x="5750" y="2000"/>
                  </a:lnTo>
                  <a:lnTo>
                    <a:pt x="5842" y="2263"/>
                  </a:lnTo>
                  <a:lnTo>
                    <a:pt x="5921" y="2540"/>
                  </a:lnTo>
                  <a:lnTo>
                    <a:pt x="5960" y="2816"/>
                  </a:lnTo>
                  <a:lnTo>
                    <a:pt x="5973" y="3119"/>
                  </a:lnTo>
                  <a:lnTo>
                    <a:pt x="5960" y="3408"/>
                  </a:lnTo>
                  <a:lnTo>
                    <a:pt x="5921" y="3684"/>
                  </a:lnTo>
                  <a:lnTo>
                    <a:pt x="5842" y="3961"/>
                  </a:lnTo>
                  <a:lnTo>
                    <a:pt x="5750" y="4224"/>
                  </a:lnTo>
                  <a:lnTo>
                    <a:pt x="5631" y="4474"/>
                  </a:lnTo>
                  <a:lnTo>
                    <a:pt x="5487" y="4711"/>
                  </a:lnTo>
                  <a:lnTo>
                    <a:pt x="5316" y="4934"/>
                  </a:lnTo>
                  <a:lnTo>
                    <a:pt x="5131" y="5132"/>
                  </a:lnTo>
                  <a:lnTo>
                    <a:pt x="4934" y="5316"/>
                  </a:lnTo>
                  <a:lnTo>
                    <a:pt x="4710" y="5487"/>
                  </a:lnTo>
                  <a:lnTo>
                    <a:pt x="4474" y="5631"/>
                  </a:lnTo>
                  <a:lnTo>
                    <a:pt x="4224" y="5750"/>
                  </a:lnTo>
                  <a:lnTo>
                    <a:pt x="3960" y="5842"/>
                  </a:lnTo>
                  <a:lnTo>
                    <a:pt x="3684" y="5921"/>
                  </a:lnTo>
                  <a:lnTo>
                    <a:pt x="3408" y="5960"/>
                  </a:lnTo>
                  <a:lnTo>
                    <a:pt x="3119" y="5974"/>
                  </a:lnTo>
                  <a:lnTo>
                    <a:pt x="2816" y="5960"/>
                  </a:lnTo>
                  <a:lnTo>
                    <a:pt x="2540" y="5921"/>
                  </a:lnTo>
                  <a:lnTo>
                    <a:pt x="2263" y="5842"/>
                  </a:lnTo>
                  <a:lnTo>
                    <a:pt x="2000" y="5750"/>
                  </a:lnTo>
                  <a:lnTo>
                    <a:pt x="1750" y="5631"/>
                  </a:lnTo>
                  <a:lnTo>
                    <a:pt x="1513" y="5487"/>
                  </a:lnTo>
                  <a:lnTo>
                    <a:pt x="1290" y="5316"/>
                  </a:lnTo>
                  <a:lnTo>
                    <a:pt x="1092" y="5132"/>
                  </a:lnTo>
                  <a:lnTo>
                    <a:pt x="908" y="4934"/>
                  </a:lnTo>
                  <a:lnTo>
                    <a:pt x="737" y="4711"/>
                  </a:lnTo>
                  <a:lnTo>
                    <a:pt x="593" y="4474"/>
                  </a:lnTo>
                  <a:lnTo>
                    <a:pt x="474" y="4224"/>
                  </a:lnTo>
                  <a:lnTo>
                    <a:pt x="382" y="3961"/>
                  </a:lnTo>
                  <a:lnTo>
                    <a:pt x="316" y="3684"/>
                  </a:lnTo>
                  <a:lnTo>
                    <a:pt x="264" y="3408"/>
                  </a:lnTo>
                  <a:lnTo>
                    <a:pt x="250" y="3119"/>
                  </a:lnTo>
                  <a:lnTo>
                    <a:pt x="264" y="2816"/>
                  </a:lnTo>
                  <a:lnTo>
                    <a:pt x="316" y="2540"/>
                  </a:lnTo>
                  <a:lnTo>
                    <a:pt x="382" y="2263"/>
                  </a:lnTo>
                  <a:lnTo>
                    <a:pt x="474" y="2000"/>
                  </a:lnTo>
                  <a:lnTo>
                    <a:pt x="593" y="1750"/>
                  </a:lnTo>
                  <a:lnTo>
                    <a:pt x="737" y="1514"/>
                  </a:lnTo>
                  <a:lnTo>
                    <a:pt x="908" y="1290"/>
                  </a:lnTo>
                  <a:lnTo>
                    <a:pt x="1092" y="1093"/>
                  </a:lnTo>
                  <a:lnTo>
                    <a:pt x="1290" y="908"/>
                  </a:lnTo>
                  <a:lnTo>
                    <a:pt x="1513" y="737"/>
                  </a:lnTo>
                  <a:lnTo>
                    <a:pt x="1750" y="606"/>
                  </a:lnTo>
                  <a:lnTo>
                    <a:pt x="2000" y="474"/>
                  </a:lnTo>
                  <a:lnTo>
                    <a:pt x="2263" y="382"/>
                  </a:lnTo>
                  <a:lnTo>
                    <a:pt x="2540" y="316"/>
                  </a:lnTo>
                  <a:lnTo>
                    <a:pt x="2816" y="264"/>
                  </a:lnTo>
                  <a:lnTo>
                    <a:pt x="3119" y="251"/>
                  </a:lnTo>
                  <a:close/>
                  <a:moveTo>
                    <a:pt x="3119" y="1"/>
                  </a:moveTo>
                  <a:lnTo>
                    <a:pt x="2947" y="14"/>
                  </a:lnTo>
                  <a:lnTo>
                    <a:pt x="2790" y="27"/>
                  </a:lnTo>
                  <a:lnTo>
                    <a:pt x="2645" y="40"/>
                  </a:lnTo>
                  <a:lnTo>
                    <a:pt x="2487" y="66"/>
                  </a:lnTo>
                  <a:lnTo>
                    <a:pt x="2184" y="145"/>
                  </a:lnTo>
                  <a:lnTo>
                    <a:pt x="1908" y="251"/>
                  </a:lnTo>
                  <a:lnTo>
                    <a:pt x="1632" y="382"/>
                  </a:lnTo>
                  <a:lnTo>
                    <a:pt x="1369" y="540"/>
                  </a:lnTo>
                  <a:lnTo>
                    <a:pt x="1132" y="711"/>
                  </a:lnTo>
                  <a:lnTo>
                    <a:pt x="908" y="922"/>
                  </a:lnTo>
                  <a:lnTo>
                    <a:pt x="711" y="1132"/>
                  </a:lnTo>
                  <a:lnTo>
                    <a:pt x="540" y="1382"/>
                  </a:lnTo>
                  <a:lnTo>
                    <a:pt x="382" y="1632"/>
                  </a:lnTo>
                  <a:lnTo>
                    <a:pt x="250" y="1908"/>
                  </a:lnTo>
                  <a:lnTo>
                    <a:pt x="145" y="2185"/>
                  </a:lnTo>
                  <a:lnTo>
                    <a:pt x="66" y="2487"/>
                  </a:lnTo>
                  <a:lnTo>
                    <a:pt x="40" y="2645"/>
                  </a:lnTo>
                  <a:lnTo>
                    <a:pt x="14" y="2803"/>
                  </a:lnTo>
                  <a:lnTo>
                    <a:pt x="1" y="2961"/>
                  </a:lnTo>
                  <a:lnTo>
                    <a:pt x="1" y="3119"/>
                  </a:lnTo>
                  <a:lnTo>
                    <a:pt x="1" y="3277"/>
                  </a:lnTo>
                  <a:lnTo>
                    <a:pt x="14" y="3434"/>
                  </a:lnTo>
                  <a:lnTo>
                    <a:pt x="40" y="3592"/>
                  </a:lnTo>
                  <a:lnTo>
                    <a:pt x="66" y="3737"/>
                  </a:lnTo>
                  <a:lnTo>
                    <a:pt x="145" y="4040"/>
                  </a:lnTo>
                  <a:lnTo>
                    <a:pt x="250" y="4329"/>
                  </a:lnTo>
                  <a:lnTo>
                    <a:pt x="382" y="4592"/>
                  </a:lnTo>
                  <a:lnTo>
                    <a:pt x="540" y="4855"/>
                  </a:lnTo>
                  <a:lnTo>
                    <a:pt x="711" y="5092"/>
                  </a:lnTo>
                  <a:lnTo>
                    <a:pt x="908" y="5316"/>
                  </a:lnTo>
                  <a:lnTo>
                    <a:pt x="1132" y="5513"/>
                  </a:lnTo>
                  <a:lnTo>
                    <a:pt x="1369" y="5697"/>
                  </a:lnTo>
                  <a:lnTo>
                    <a:pt x="1632" y="5842"/>
                  </a:lnTo>
                  <a:lnTo>
                    <a:pt x="1908" y="5974"/>
                  </a:lnTo>
                  <a:lnTo>
                    <a:pt x="2184" y="6079"/>
                  </a:lnTo>
                  <a:lnTo>
                    <a:pt x="2487" y="6158"/>
                  </a:lnTo>
                  <a:lnTo>
                    <a:pt x="2645" y="6184"/>
                  </a:lnTo>
                  <a:lnTo>
                    <a:pt x="2790" y="6210"/>
                  </a:lnTo>
                  <a:lnTo>
                    <a:pt x="2947" y="6223"/>
                  </a:lnTo>
                  <a:lnTo>
                    <a:pt x="3276" y="6223"/>
                  </a:lnTo>
                  <a:lnTo>
                    <a:pt x="3434" y="6210"/>
                  </a:lnTo>
                  <a:lnTo>
                    <a:pt x="3579" y="6184"/>
                  </a:lnTo>
                  <a:lnTo>
                    <a:pt x="3737" y="6158"/>
                  </a:lnTo>
                  <a:lnTo>
                    <a:pt x="4039" y="6079"/>
                  </a:lnTo>
                  <a:lnTo>
                    <a:pt x="4316" y="5974"/>
                  </a:lnTo>
                  <a:lnTo>
                    <a:pt x="4592" y="5842"/>
                  </a:lnTo>
                  <a:lnTo>
                    <a:pt x="4855" y="5697"/>
                  </a:lnTo>
                  <a:lnTo>
                    <a:pt x="5092" y="5513"/>
                  </a:lnTo>
                  <a:lnTo>
                    <a:pt x="5316" y="5316"/>
                  </a:lnTo>
                  <a:lnTo>
                    <a:pt x="5513" y="5092"/>
                  </a:lnTo>
                  <a:lnTo>
                    <a:pt x="5684" y="4855"/>
                  </a:lnTo>
                  <a:lnTo>
                    <a:pt x="5842" y="4592"/>
                  </a:lnTo>
                  <a:lnTo>
                    <a:pt x="5973" y="4329"/>
                  </a:lnTo>
                  <a:lnTo>
                    <a:pt x="6079" y="4040"/>
                  </a:lnTo>
                  <a:lnTo>
                    <a:pt x="6158" y="3737"/>
                  </a:lnTo>
                  <a:lnTo>
                    <a:pt x="6184" y="3592"/>
                  </a:lnTo>
                  <a:lnTo>
                    <a:pt x="6210" y="3434"/>
                  </a:lnTo>
                  <a:lnTo>
                    <a:pt x="6223" y="3277"/>
                  </a:lnTo>
                  <a:lnTo>
                    <a:pt x="6223" y="3119"/>
                  </a:lnTo>
                  <a:lnTo>
                    <a:pt x="6223" y="2961"/>
                  </a:lnTo>
                  <a:lnTo>
                    <a:pt x="6210" y="2803"/>
                  </a:lnTo>
                  <a:lnTo>
                    <a:pt x="6184" y="2645"/>
                  </a:lnTo>
                  <a:lnTo>
                    <a:pt x="6158" y="2487"/>
                  </a:lnTo>
                  <a:lnTo>
                    <a:pt x="6079" y="2185"/>
                  </a:lnTo>
                  <a:lnTo>
                    <a:pt x="5973" y="1908"/>
                  </a:lnTo>
                  <a:lnTo>
                    <a:pt x="5842" y="1632"/>
                  </a:lnTo>
                  <a:lnTo>
                    <a:pt x="5684" y="1382"/>
                  </a:lnTo>
                  <a:lnTo>
                    <a:pt x="5513" y="1132"/>
                  </a:lnTo>
                  <a:lnTo>
                    <a:pt x="5316" y="922"/>
                  </a:lnTo>
                  <a:lnTo>
                    <a:pt x="5092" y="711"/>
                  </a:lnTo>
                  <a:lnTo>
                    <a:pt x="4855" y="540"/>
                  </a:lnTo>
                  <a:lnTo>
                    <a:pt x="4592" y="382"/>
                  </a:lnTo>
                  <a:lnTo>
                    <a:pt x="4316" y="251"/>
                  </a:lnTo>
                  <a:lnTo>
                    <a:pt x="4039" y="145"/>
                  </a:lnTo>
                  <a:lnTo>
                    <a:pt x="3737" y="66"/>
                  </a:lnTo>
                  <a:lnTo>
                    <a:pt x="3579" y="40"/>
                  </a:lnTo>
                  <a:lnTo>
                    <a:pt x="3434" y="27"/>
                  </a:lnTo>
                  <a:lnTo>
                    <a:pt x="3276" y="14"/>
                  </a:lnTo>
                  <a:lnTo>
                    <a:pt x="3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16;p33"/>
            <p:cNvSpPr/>
            <p:nvPr/>
          </p:nvSpPr>
          <p:spPr>
            <a:xfrm>
              <a:off x="4289863" y="2421542"/>
              <a:ext cx="138828" cy="80166"/>
            </a:xfrm>
            <a:custGeom>
              <a:avLst/>
              <a:gdLst/>
              <a:ahLst/>
              <a:cxnLst/>
              <a:rect l="l" t="t" r="r" b="b"/>
              <a:pathLst>
                <a:path w="3396" h="1961" extrusionOk="0">
                  <a:moveTo>
                    <a:pt x="3277" y="1"/>
                  </a:moveTo>
                  <a:lnTo>
                    <a:pt x="1" y="1737"/>
                  </a:lnTo>
                  <a:lnTo>
                    <a:pt x="119" y="1961"/>
                  </a:lnTo>
                  <a:lnTo>
                    <a:pt x="3395" y="211"/>
                  </a:lnTo>
                  <a:lnTo>
                    <a:pt x="3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17;p33"/>
            <p:cNvSpPr/>
            <p:nvPr/>
          </p:nvSpPr>
          <p:spPr>
            <a:xfrm>
              <a:off x="4578679" y="2352168"/>
              <a:ext cx="123212" cy="41452"/>
            </a:xfrm>
            <a:custGeom>
              <a:avLst/>
              <a:gdLst/>
              <a:ahLst/>
              <a:cxnLst/>
              <a:rect l="l" t="t" r="r" b="b"/>
              <a:pathLst>
                <a:path w="3014" h="1014" extrusionOk="0">
                  <a:moveTo>
                    <a:pt x="2961" y="1"/>
                  </a:moveTo>
                  <a:lnTo>
                    <a:pt x="1" y="764"/>
                  </a:lnTo>
                  <a:lnTo>
                    <a:pt x="66" y="1014"/>
                  </a:lnTo>
                  <a:lnTo>
                    <a:pt x="3013" y="237"/>
                  </a:lnTo>
                  <a:lnTo>
                    <a:pt x="29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18;p33"/>
            <p:cNvSpPr/>
            <p:nvPr/>
          </p:nvSpPr>
          <p:spPr>
            <a:xfrm>
              <a:off x="4818031" y="2354867"/>
              <a:ext cx="65122" cy="30169"/>
            </a:xfrm>
            <a:custGeom>
              <a:avLst/>
              <a:gdLst/>
              <a:ahLst/>
              <a:cxnLst/>
              <a:rect l="l" t="t" r="r" b="b"/>
              <a:pathLst>
                <a:path w="1593" h="738" extrusionOk="0">
                  <a:moveTo>
                    <a:pt x="1513" y="0"/>
                  </a:moveTo>
                  <a:lnTo>
                    <a:pt x="0" y="500"/>
                  </a:lnTo>
                  <a:lnTo>
                    <a:pt x="79" y="737"/>
                  </a:lnTo>
                  <a:lnTo>
                    <a:pt x="1592" y="237"/>
                  </a:lnTo>
                  <a:lnTo>
                    <a:pt x="15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19;p33"/>
            <p:cNvSpPr/>
            <p:nvPr/>
          </p:nvSpPr>
          <p:spPr>
            <a:xfrm>
              <a:off x="3446062" y="3241719"/>
              <a:ext cx="51672" cy="123744"/>
            </a:xfrm>
            <a:custGeom>
              <a:avLst/>
              <a:gdLst/>
              <a:ahLst/>
              <a:cxnLst/>
              <a:rect l="l" t="t" r="r" b="b"/>
              <a:pathLst>
                <a:path w="1264" h="3027" extrusionOk="0">
                  <a:moveTo>
                    <a:pt x="0" y="1"/>
                  </a:moveTo>
                  <a:lnTo>
                    <a:pt x="197" y="553"/>
                  </a:lnTo>
                  <a:lnTo>
                    <a:pt x="211" y="589"/>
                  </a:lnTo>
                  <a:lnTo>
                    <a:pt x="145" y="395"/>
                  </a:lnTo>
                  <a:lnTo>
                    <a:pt x="0" y="1"/>
                  </a:lnTo>
                  <a:close/>
                  <a:moveTo>
                    <a:pt x="211" y="589"/>
                  </a:moveTo>
                  <a:lnTo>
                    <a:pt x="276" y="777"/>
                  </a:lnTo>
                  <a:lnTo>
                    <a:pt x="434" y="1172"/>
                  </a:lnTo>
                  <a:lnTo>
                    <a:pt x="579" y="1553"/>
                  </a:lnTo>
                  <a:lnTo>
                    <a:pt x="908" y="2290"/>
                  </a:lnTo>
                  <a:lnTo>
                    <a:pt x="1009" y="2500"/>
                  </a:lnTo>
                  <a:lnTo>
                    <a:pt x="829" y="2079"/>
                  </a:lnTo>
                  <a:lnTo>
                    <a:pt x="632" y="1658"/>
                  </a:lnTo>
                  <a:lnTo>
                    <a:pt x="474" y="1251"/>
                  </a:lnTo>
                  <a:lnTo>
                    <a:pt x="211" y="589"/>
                  </a:lnTo>
                  <a:close/>
                  <a:moveTo>
                    <a:pt x="1009" y="2500"/>
                  </a:moveTo>
                  <a:lnTo>
                    <a:pt x="1026" y="2540"/>
                  </a:lnTo>
                  <a:lnTo>
                    <a:pt x="1263" y="3027"/>
                  </a:lnTo>
                  <a:lnTo>
                    <a:pt x="1263" y="3027"/>
                  </a:lnTo>
                  <a:lnTo>
                    <a:pt x="1009" y="2500"/>
                  </a:lnTo>
                  <a:close/>
                </a:path>
              </a:pathLst>
            </a:custGeom>
            <a:solidFill>
              <a:srgbClr val="A49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20;p33"/>
            <p:cNvSpPr/>
            <p:nvPr/>
          </p:nvSpPr>
          <p:spPr>
            <a:xfrm>
              <a:off x="3446062" y="3241719"/>
              <a:ext cx="51672" cy="123744"/>
            </a:xfrm>
            <a:custGeom>
              <a:avLst/>
              <a:gdLst/>
              <a:ahLst/>
              <a:cxnLst/>
              <a:rect l="l" t="t" r="r" b="b"/>
              <a:pathLst>
                <a:path w="1264" h="3027" fill="none" extrusionOk="0">
                  <a:moveTo>
                    <a:pt x="0" y="1"/>
                  </a:moveTo>
                  <a:lnTo>
                    <a:pt x="0" y="1"/>
                  </a:lnTo>
                  <a:lnTo>
                    <a:pt x="145" y="395"/>
                  </a:lnTo>
                  <a:lnTo>
                    <a:pt x="276" y="777"/>
                  </a:lnTo>
                  <a:lnTo>
                    <a:pt x="434" y="1172"/>
                  </a:lnTo>
                  <a:lnTo>
                    <a:pt x="579" y="1553"/>
                  </a:lnTo>
                  <a:lnTo>
                    <a:pt x="908" y="2290"/>
                  </a:lnTo>
                  <a:lnTo>
                    <a:pt x="1263" y="3027"/>
                  </a:lnTo>
                  <a:lnTo>
                    <a:pt x="1263" y="3027"/>
                  </a:lnTo>
                  <a:lnTo>
                    <a:pt x="1026" y="2540"/>
                  </a:lnTo>
                  <a:lnTo>
                    <a:pt x="829" y="2079"/>
                  </a:lnTo>
                  <a:lnTo>
                    <a:pt x="632" y="1658"/>
                  </a:lnTo>
                  <a:lnTo>
                    <a:pt x="474" y="1251"/>
                  </a:lnTo>
                  <a:lnTo>
                    <a:pt x="197" y="55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21;p33"/>
            <p:cNvSpPr/>
            <p:nvPr/>
          </p:nvSpPr>
          <p:spPr>
            <a:xfrm>
              <a:off x="3441198" y="3222382"/>
              <a:ext cx="407165" cy="562059"/>
            </a:xfrm>
            <a:custGeom>
              <a:avLst/>
              <a:gdLst/>
              <a:ahLst/>
              <a:cxnLst/>
              <a:rect l="l" t="t" r="r" b="b"/>
              <a:pathLst>
                <a:path w="9960" h="13749" extrusionOk="0">
                  <a:moveTo>
                    <a:pt x="3184" y="0"/>
                  </a:moveTo>
                  <a:lnTo>
                    <a:pt x="2908" y="92"/>
                  </a:lnTo>
                  <a:lnTo>
                    <a:pt x="2632" y="171"/>
                  </a:lnTo>
                  <a:lnTo>
                    <a:pt x="2369" y="237"/>
                  </a:lnTo>
                  <a:lnTo>
                    <a:pt x="2106" y="290"/>
                  </a:lnTo>
                  <a:lnTo>
                    <a:pt x="1843" y="342"/>
                  </a:lnTo>
                  <a:lnTo>
                    <a:pt x="1593" y="382"/>
                  </a:lnTo>
                  <a:lnTo>
                    <a:pt x="1356" y="395"/>
                  </a:lnTo>
                  <a:lnTo>
                    <a:pt x="1132" y="408"/>
                  </a:lnTo>
                  <a:lnTo>
                    <a:pt x="974" y="395"/>
                  </a:lnTo>
                  <a:lnTo>
                    <a:pt x="829" y="395"/>
                  </a:lnTo>
                  <a:lnTo>
                    <a:pt x="685" y="368"/>
                  </a:lnTo>
                  <a:lnTo>
                    <a:pt x="553" y="342"/>
                  </a:lnTo>
                  <a:lnTo>
                    <a:pt x="422" y="303"/>
                  </a:lnTo>
                  <a:lnTo>
                    <a:pt x="303" y="263"/>
                  </a:lnTo>
                  <a:lnTo>
                    <a:pt x="185" y="211"/>
                  </a:lnTo>
                  <a:lnTo>
                    <a:pt x="80" y="145"/>
                  </a:lnTo>
                  <a:lnTo>
                    <a:pt x="1" y="79"/>
                  </a:lnTo>
                  <a:lnTo>
                    <a:pt x="119" y="474"/>
                  </a:lnTo>
                  <a:lnTo>
                    <a:pt x="316" y="1026"/>
                  </a:lnTo>
                  <a:lnTo>
                    <a:pt x="593" y="1724"/>
                  </a:lnTo>
                  <a:lnTo>
                    <a:pt x="751" y="2131"/>
                  </a:lnTo>
                  <a:lnTo>
                    <a:pt x="948" y="2552"/>
                  </a:lnTo>
                  <a:lnTo>
                    <a:pt x="1145" y="3013"/>
                  </a:lnTo>
                  <a:lnTo>
                    <a:pt x="1382" y="3500"/>
                  </a:lnTo>
                  <a:lnTo>
                    <a:pt x="1685" y="4078"/>
                  </a:lnTo>
                  <a:lnTo>
                    <a:pt x="2000" y="4644"/>
                  </a:lnTo>
                  <a:lnTo>
                    <a:pt x="2316" y="5197"/>
                  </a:lnTo>
                  <a:lnTo>
                    <a:pt x="2658" y="5736"/>
                  </a:lnTo>
                  <a:lnTo>
                    <a:pt x="3000" y="6262"/>
                  </a:lnTo>
                  <a:lnTo>
                    <a:pt x="3342" y="6775"/>
                  </a:lnTo>
                  <a:lnTo>
                    <a:pt x="3698" y="7262"/>
                  </a:lnTo>
                  <a:lnTo>
                    <a:pt x="4053" y="7749"/>
                  </a:lnTo>
                  <a:lnTo>
                    <a:pt x="4408" y="8209"/>
                  </a:lnTo>
                  <a:lnTo>
                    <a:pt x="4763" y="8657"/>
                  </a:lnTo>
                  <a:lnTo>
                    <a:pt x="5132" y="9091"/>
                  </a:lnTo>
                  <a:lnTo>
                    <a:pt x="5487" y="9499"/>
                  </a:lnTo>
                  <a:lnTo>
                    <a:pt x="5829" y="9893"/>
                  </a:lnTo>
                  <a:lnTo>
                    <a:pt x="6184" y="10275"/>
                  </a:lnTo>
                  <a:lnTo>
                    <a:pt x="6855" y="10972"/>
                  </a:lnTo>
                  <a:lnTo>
                    <a:pt x="7486" y="11604"/>
                  </a:lnTo>
                  <a:lnTo>
                    <a:pt x="8078" y="12156"/>
                  </a:lnTo>
                  <a:lnTo>
                    <a:pt x="8605" y="12630"/>
                  </a:lnTo>
                  <a:lnTo>
                    <a:pt x="9065" y="13025"/>
                  </a:lnTo>
                  <a:lnTo>
                    <a:pt x="9447" y="13340"/>
                  </a:lnTo>
                  <a:lnTo>
                    <a:pt x="9723" y="13564"/>
                  </a:lnTo>
                  <a:lnTo>
                    <a:pt x="9960" y="13748"/>
                  </a:lnTo>
                  <a:lnTo>
                    <a:pt x="7315" y="9841"/>
                  </a:lnTo>
                  <a:lnTo>
                    <a:pt x="6947" y="9275"/>
                  </a:lnTo>
                  <a:lnTo>
                    <a:pt x="6592" y="8709"/>
                  </a:lnTo>
                  <a:lnTo>
                    <a:pt x="6250" y="8131"/>
                  </a:lnTo>
                  <a:lnTo>
                    <a:pt x="5921" y="7539"/>
                  </a:lnTo>
                  <a:lnTo>
                    <a:pt x="5605" y="6947"/>
                  </a:lnTo>
                  <a:lnTo>
                    <a:pt x="5316" y="6341"/>
                  </a:lnTo>
                  <a:lnTo>
                    <a:pt x="5026" y="5736"/>
                  </a:lnTo>
                  <a:lnTo>
                    <a:pt x="4763" y="5118"/>
                  </a:lnTo>
                  <a:lnTo>
                    <a:pt x="4513" y="4499"/>
                  </a:lnTo>
                  <a:lnTo>
                    <a:pt x="4276" y="3881"/>
                  </a:lnTo>
                  <a:lnTo>
                    <a:pt x="4053" y="3236"/>
                  </a:lnTo>
                  <a:lnTo>
                    <a:pt x="3842" y="2605"/>
                  </a:lnTo>
                  <a:lnTo>
                    <a:pt x="3658" y="1960"/>
                  </a:lnTo>
                  <a:lnTo>
                    <a:pt x="3487" y="1316"/>
                  </a:lnTo>
                  <a:lnTo>
                    <a:pt x="3329" y="658"/>
                  </a:lnTo>
                  <a:lnTo>
                    <a:pt x="3184"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22;p33"/>
            <p:cNvSpPr/>
            <p:nvPr/>
          </p:nvSpPr>
          <p:spPr>
            <a:xfrm>
              <a:off x="3441198" y="3222382"/>
              <a:ext cx="407165" cy="562059"/>
            </a:xfrm>
            <a:custGeom>
              <a:avLst/>
              <a:gdLst/>
              <a:ahLst/>
              <a:cxnLst/>
              <a:rect l="l" t="t" r="r" b="b"/>
              <a:pathLst>
                <a:path w="9960" h="13749" fill="none" extrusionOk="0">
                  <a:moveTo>
                    <a:pt x="3184" y="0"/>
                  </a:moveTo>
                  <a:lnTo>
                    <a:pt x="3184" y="0"/>
                  </a:lnTo>
                  <a:lnTo>
                    <a:pt x="2908" y="92"/>
                  </a:lnTo>
                  <a:lnTo>
                    <a:pt x="2632" y="171"/>
                  </a:lnTo>
                  <a:lnTo>
                    <a:pt x="2369" y="237"/>
                  </a:lnTo>
                  <a:lnTo>
                    <a:pt x="2106" y="290"/>
                  </a:lnTo>
                  <a:lnTo>
                    <a:pt x="1843" y="342"/>
                  </a:lnTo>
                  <a:lnTo>
                    <a:pt x="1593" y="382"/>
                  </a:lnTo>
                  <a:lnTo>
                    <a:pt x="1356" y="395"/>
                  </a:lnTo>
                  <a:lnTo>
                    <a:pt x="1132" y="408"/>
                  </a:lnTo>
                  <a:lnTo>
                    <a:pt x="1132" y="408"/>
                  </a:lnTo>
                  <a:lnTo>
                    <a:pt x="974" y="395"/>
                  </a:lnTo>
                  <a:lnTo>
                    <a:pt x="829" y="395"/>
                  </a:lnTo>
                  <a:lnTo>
                    <a:pt x="685" y="368"/>
                  </a:lnTo>
                  <a:lnTo>
                    <a:pt x="553" y="342"/>
                  </a:lnTo>
                  <a:lnTo>
                    <a:pt x="422" y="303"/>
                  </a:lnTo>
                  <a:lnTo>
                    <a:pt x="303" y="263"/>
                  </a:lnTo>
                  <a:lnTo>
                    <a:pt x="185" y="211"/>
                  </a:lnTo>
                  <a:lnTo>
                    <a:pt x="80" y="145"/>
                  </a:lnTo>
                  <a:lnTo>
                    <a:pt x="80" y="145"/>
                  </a:lnTo>
                  <a:lnTo>
                    <a:pt x="1" y="79"/>
                  </a:lnTo>
                  <a:lnTo>
                    <a:pt x="1" y="79"/>
                  </a:lnTo>
                  <a:lnTo>
                    <a:pt x="119" y="474"/>
                  </a:lnTo>
                  <a:lnTo>
                    <a:pt x="119" y="474"/>
                  </a:lnTo>
                  <a:lnTo>
                    <a:pt x="316" y="1026"/>
                  </a:lnTo>
                  <a:lnTo>
                    <a:pt x="593" y="1724"/>
                  </a:lnTo>
                  <a:lnTo>
                    <a:pt x="751" y="2131"/>
                  </a:lnTo>
                  <a:lnTo>
                    <a:pt x="948" y="2552"/>
                  </a:lnTo>
                  <a:lnTo>
                    <a:pt x="1145" y="3013"/>
                  </a:lnTo>
                  <a:lnTo>
                    <a:pt x="1382" y="3500"/>
                  </a:lnTo>
                  <a:lnTo>
                    <a:pt x="1382" y="3500"/>
                  </a:lnTo>
                  <a:lnTo>
                    <a:pt x="1685" y="4078"/>
                  </a:lnTo>
                  <a:lnTo>
                    <a:pt x="2000" y="4644"/>
                  </a:lnTo>
                  <a:lnTo>
                    <a:pt x="2316" y="5197"/>
                  </a:lnTo>
                  <a:lnTo>
                    <a:pt x="2658" y="5736"/>
                  </a:lnTo>
                  <a:lnTo>
                    <a:pt x="3000" y="6262"/>
                  </a:lnTo>
                  <a:lnTo>
                    <a:pt x="3342" y="6775"/>
                  </a:lnTo>
                  <a:lnTo>
                    <a:pt x="3698" y="7262"/>
                  </a:lnTo>
                  <a:lnTo>
                    <a:pt x="4053" y="7749"/>
                  </a:lnTo>
                  <a:lnTo>
                    <a:pt x="4408" y="8209"/>
                  </a:lnTo>
                  <a:lnTo>
                    <a:pt x="4763" y="8657"/>
                  </a:lnTo>
                  <a:lnTo>
                    <a:pt x="5132" y="9091"/>
                  </a:lnTo>
                  <a:lnTo>
                    <a:pt x="5487" y="9499"/>
                  </a:lnTo>
                  <a:lnTo>
                    <a:pt x="5829" y="9893"/>
                  </a:lnTo>
                  <a:lnTo>
                    <a:pt x="6184" y="10275"/>
                  </a:lnTo>
                  <a:lnTo>
                    <a:pt x="6855" y="10972"/>
                  </a:lnTo>
                  <a:lnTo>
                    <a:pt x="7486" y="11604"/>
                  </a:lnTo>
                  <a:lnTo>
                    <a:pt x="8078" y="12156"/>
                  </a:lnTo>
                  <a:lnTo>
                    <a:pt x="8605" y="12630"/>
                  </a:lnTo>
                  <a:lnTo>
                    <a:pt x="9065" y="13025"/>
                  </a:lnTo>
                  <a:lnTo>
                    <a:pt x="9447" y="13340"/>
                  </a:lnTo>
                  <a:lnTo>
                    <a:pt x="9723" y="13564"/>
                  </a:lnTo>
                  <a:lnTo>
                    <a:pt x="9960" y="13748"/>
                  </a:lnTo>
                  <a:lnTo>
                    <a:pt x="7315" y="9841"/>
                  </a:lnTo>
                  <a:lnTo>
                    <a:pt x="7315" y="9841"/>
                  </a:lnTo>
                  <a:lnTo>
                    <a:pt x="6947" y="9275"/>
                  </a:lnTo>
                  <a:lnTo>
                    <a:pt x="6592" y="8709"/>
                  </a:lnTo>
                  <a:lnTo>
                    <a:pt x="6250" y="8131"/>
                  </a:lnTo>
                  <a:lnTo>
                    <a:pt x="5921" y="7539"/>
                  </a:lnTo>
                  <a:lnTo>
                    <a:pt x="5605" y="6947"/>
                  </a:lnTo>
                  <a:lnTo>
                    <a:pt x="5316" y="6341"/>
                  </a:lnTo>
                  <a:lnTo>
                    <a:pt x="5026" y="5736"/>
                  </a:lnTo>
                  <a:lnTo>
                    <a:pt x="4763" y="5118"/>
                  </a:lnTo>
                  <a:lnTo>
                    <a:pt x="4513" y="4499"/>
                  </a:lnTo>
                  <a:lnTo>
                    <a:pt x="4276" y="3881"/>
                  </a:lnTo>
                  <a:lnTo>
                    <a:pt x="4053" y="3236"/>
                  </a:lnTo>
                  <a:lnTo>
                    <a:pt x="3842" y="2605"/>
                  </a:lnTo>
                  <a:lnTo>
                    <a:pt x="3658" y="1960"/>
                  </a:lnTo>
                  <a:lnTo>
                    <a:pt x="3487" y="1316"/>
                  </a:lnTo>
                  <a:lnTo>
                    <a:pt x="3329" y="658"/>
                  </a:lnTo>
                  <a:lnTo>
                    <a:pt x="31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23;p33"/>
            <p:cNvSpPr/>
            <p:nvPr/>
          </p:nvSpPr>
          <p:spPr>
            <a:xfrm>
              <a:off x="3437968" y="3215923"/>
              <a:ext cx="133432" cy="23138"/>
            </a:xfrm>
            <a:custGeom>
              <a:avLst/>
              <a:gdLst/>
              <a:ahLst/>
              <a:cxnLst/>
              <a:rect l="l" t="t" r="r" b="b"/>
              <a:pathLst>
                <a:path w="3264" h="566" extrusionOk="0">
                  <a:moveTo>
                    <a:pt x="1" y="0"/>
                  </a:moveTo>
                  <a:lnTo>
                    <a:pt x="80" y="237"/>
                  </a:lnTo>
                  <a:lnTo>
                    <a:pt x="159" y="303"/>
                  </a:lnTo>
                  <a:lnTo>
                    <a:pt x="264" y="369"/>
                  </a:lnTo>
                  <a:lnTo>
                    <a:pt x="382" y="421"/>
                  </a:lnTo>
                  <a:lnTo>
                    <a:pt x="501" y="461"/>
                  </a:lnTo>
                  <a:lnTo>
                    <a:pt x="632" y="500"/>
                  </a:lnTo>
                  <a:lnTo>
                    <a:pt x="764" y="526"/>
                  </a:lnTo>
                  <a:lnTo>
                    <a:pt x="908" y="553"/>
                  </a:lnTo>
                  <a:lnTo>
                    <a:pt x="1053" y="553"/>
                  </a:lnTo>
                  <a:lnTo>
                    <a:pt x="1211" y="566"/>
                  </a:lnTo>
                  <a:lnTo>
                    <a:pt x="1435" y="553"/>
                  </a:lnTo>
                  <a:lnTo>
                    <a:pt x="1672" y="540"/>
                  </a:lnTo>
                  <a:lnTo>
                    <a:pt x="1922" y="500"/>
                  </a:lnTo>
                  <a:lnTo>
                    <a:pt x="2185" y="448"/>
                  </a:lnTo>
                  <a:lnTo>
                    <a:pt x="2448" y="395"/>
                  </a:lnTo>
                  <a:lnTo>
                    <a:pt x="2711" y="329"/>
                  </a:lnTo>
                  <a:lnTo>
                    <a:pt x="2987" y="250"/>
                  </a:lnTo>
                  <a:lnTo>
                    <a:pt x="3263" y="158"/>
                  </a:lnTo>
                  <a:lnTo>
                    <a:pt x="1"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24;p33"/>
            <p:cNvSpPr/>
            <p:nvPr/>
          </p:nvSpPr>
          <p:spPr>
            <a:xfrm>
              <a:off x="3437968" y="3215923"/>
              <a:ext cx="133432" cy="23138"/>
            </a:xfrm>
            <a:custGeom>
              <a:avLst/>
              <a:gdLst/>
              <a:ahLst/>
              <a:cxnLst/>
              <a:rect l="l" t="t" r="r" b="b"/>
              <a:pathLst>
                <a:path w="3264" h="566" fill="none" extrusionOk="0">
                  <a:moveTo>
                    <a:pt x="1" y="0"/>
                  </a:moveTo>
                  <a:lnTo>
                    <a:pt x="1" y="0"/>
                  </a:lnTo>
                  <a:lnTo>
                    <a:pt x="80" y="237"/>
                  </a:lnTo>
                  <a:lnTo>
                    <a:pt x="80" y="237"/>
                  </a:lnTo>
                  <a:lnTo>
                    <a:pt x="159" y="303"/>
                  </a:lnTo>
                  <a:lnTo>
                    <a:pt x="159" y="303"/>
                  </a:lnTo>
                  <a:lnTo>
                    <a:pt x="264" y="369"/>
                  </a:lnTo>
                  <a:lnTo>
                    <a:pt x="382" y="421"/>
                  </a:lnTo>
                  <a:lnTo>
                    <a:pt x="501" y="461"/>
                  </a:lnTo>
                  <a:lnTo>
                    <a:pt x="632" y="500"/>
                  </a:lnTo>
                  <a:lnTo>
                    <a:pt x="764" y="526"/>
                  </a:lnTo>
                  <a:lnTo>
                    <a:pt x="908" y="553"/>
                  </a:lnTo>
                  <a:lnTo>
                    <a:pt x="1053" y="553"/>
                  </a:lnTo>
                  <a:lnTo>
                    <a:pt x="1211" y="566"/>
                  </a:lnTo>
                  <a:lnTo>
                    <a:pt x="1211" y="566"/>
                  </a:lnTo>
                  <a:lnTo>
                    <a:pt x="1435" y="553"/>
                  </a:lnTo>
                  <a:lnTo>
                    <a:pt x="1672" y="540"/>
                  </a:lnTo>
                  <a:lnTo>
                    <a:pt x="1922" y="500"/>
                  </a:lnTo>
                  <a:lnTo>
                    <a:pt x="2185" y="448"/>
                  </a:lnTo>
                  <a:lnTo>
                    <a:pt x="2448" y="395"/>
                  </a:lnTo>
                  <a:lnTo>
                    <a:pt x="2711" y="329"/>
                  </a:lnTo>
                  <a:lnTo>
                    <a:pt x="2987" y="250"/>
                  </a:lnTo>
                  <a:lnTo>
                    <a:pt x="3263" y="158"/>
                  </a:lnTo>
                  <a:lnTo>
                    <a:pt x="3263" y="158"/>
                  </a:lnTo>
                  <a:lnTo>
                    <a:pt x="3263" y="15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25;p33"/>
            <p:cNvSpPr/>
            <p:nvPr/>
          </p:nvSpPr>
          <p:spPr>
            <a:xfrm>
              <a:off x="5130475" y="3216986"/>
              <a:ext cx="409863" cy="566924"/>
            </a:xfrm>
            <a:custGeom>
              <a:avLst/>
              <a:gdLst/>
              <a:ahLst/>
              <a:cxnLst/>
              <a:rect l="l" t="t" r="r" b="b"/>
              <a:pathLst>
                <a:path w="10026" h="13868" extrusionOk="0">
                  <a:moveTo>
                    <a:pt x="10026" y="1"/>
                  </a:moveTo>
                  <a:lnTo>
                    <a:pt x="9947" y="119"/>
                  </a:lnTo>
                  <a:lnTo>
                    <a:pt x="9855" y="211"/>
                  </a:lnTo>
                  <a:lnTo>
                    <a:pt x="9657" y="790"/>
                  </a:lnTo>
                  <a:lnTo>
                    <a:pt x="9526" y="1185"/>
                  </a:lnTo>
                  <a:lnTo>
                    <a:pt x="9342" y="1658"/>
                  </a:lnTo>
                  <a:lnTo>
                    <a:pt x="9131" y="2184"/>
                  </a:lnTo>
                  <a:lnTo>
                    <a:pt x="8868" y="2763"/>
                  </a:lnTo>
                  <a:lnTo>
                    <a:pt x="8579" y="3408"/>
                  </a:lnTo>
                  <a:lnTo>
                    <a:pt x="8236" y="4079"/>
                  </a:lnTo>
                  <a:lnTo>
                    <a:pt x="7868" y="4803"/>
                  </a:lnTo>
                  <a:lnTo>
                    <a:pt x="7434" y="5552"/>
                  </a:lnTo>
                  <a:lnTo>
                    <a:pt x="6960" y="6329"/>
                  </a:lnTo>
                  <a:lnTo>
                    <a:pt x="6710" y="6736"/>
                  </a:lnTo>
                  <a:lnTo>
                    <a:pt x="6447" y="7131"/>
                  </a:lnTo>
                  <a:lnTo>
                    <a:pt x="6171" y="7539"/>
                  </a:lnTo>
                  <a:lnTo>
                    <a:pt x="5868" y="7947"/>
                  </a:lnTo>
                  <a:lnTo>
                    <a:pt x="5566" y="8368"/>
                  </a:lnTo>
                  <a:lnTo>
                    <a:pt x="5250" y="8776"/>
                  </a:lnTo>
                  <a:lnTo>
                    <a:pt x="4921" y="9197"/>
                  </a:lnTo>
                  <a:lnTo>
                    <a:pt x="4566" y="9604"/>
                  </a:lnTo>
                  <a:lnTo>
                    <a:pt x="4211" y="10025"/>
                  </a:lnTo>
                  <a:lnTo>
                    <a:pt x="3842" y="10446"/>
                  </a:lnTo>
                  <a:lnTo>
                    <a:pt x="3842" y="10446"/>
                  </a:lnTo>
                  <a:lnTo>
                    <a:pt x="4250" y="9986"/>
                  </a:lnTo>
                  <a:lnTo>
                    <a:pt x="4684" y="9499"/>
                  </a:lnTo>
                  <a:lnTo>
                    <a:pt x="5105" y="8986"/>
                  </a:lnTo>
                  <a:lnTo>
                    <a:pt x="5540" y="8460"/>
                  </a:lnTo>
                  <a:lnTo>
                    <a:pt x="5961" y="7894"/>
                  </a:lnTo>
                  <a:lnTo>
                    <a:pt x="6395" y="7302"/>
                  </a:lnTo>
                  <a:lnTo>
                    <a:pt x="6816" y="6684"/>
                  </a:lnTo>
                  <a:lnTo>
                    <a:pt x="7223" y="6052"/>
                  </a:lnTo>
                  <a:lnTo>
                    <a:pt x="7631" y="5381"/>
                  </a:lnTo>
                  <a:lnTo>
                    <a:pt x="8026" y="4684"/>
                  </a:lnTo>
                  <a:lnTo>
                    <a:pt x="8408" y="3974"/>
                  </a:lnTo>
                  <a:lnTo>
                    <a:pt x="8776" y="3224"/>
                  </a:lnTo>
                  <a:lnTo>
                    <a:pt x="9118" y="2461"/>
                  </a:lnTo>
                  <a:lnTo>
                    <a:pt x="9447" y="1658"/>
                  </a:lnTo>
                  <a:lnTo>
                    <a:pt x="9749" y="843"/>
                  </a:lnTo>
                  <a:lnTo>
                    <a:pt x="9894" y="422"/>
                  </a:lnTo>
                  <a:lnTo>
                    <a:pt x="10026" y="1"/>
                  </a:lnTo>
                  <a:close/>
                  <a:moveTo>
                    <a:pt x="1264" y="12893"/>
                  </a:moveTo>
                  <a:lnTo>
                    <a:pt x="843" y="13222"/>
                  </a:lnTo>
                  <a:lnTo>
                    <a:pt x="751" y="13297"/>
                  </a:lnTo>
                  <a:lnTo>
                    <a:pt x="751" y="13297"/>
                  </a:lnTo>
                  <a:lnTo>
                    <a:pt x="1264" y="12893"/>
                  </a:lnTo>
                  <a:close/>
                  <a:moveTo>
                    <a:pt x="751" y="13297"/>
                  </a:moveTo>
                  <a:lnTo>
                    <a:pt x="645" y="13380"/>
                  </a:lnTo>
                  <a:lnTo>
                    <a:pt x="1" y="13867"/>
                  </a:lnTo>
                  <a:lnTo>
                    <a:pt x="488" y="13512"/>
                  </a:lnTo>
                  <a:lnTo>
                    <a:pt x="751" y="13297"/>
                  </a:lnTo>
                  <a:close/>
                </a:path>
              </a:pathLst>
            </a:custGeom>
            <a:solidFill>
              <a:srgbClr val="A49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26;p33"/>
            <p:cNvSpPr/>
            <p:nvPr/>
          </p:nvSpPr>
          <p:spPr>
            <a:xfrm>
              <a:off x="5130475" y="3744053"/>
              <a:ext cx="51672" cy="39858"/>
            </a:xfrm>
            <a:custGeom>
              <a:avLst/>
              <a:gdLst/>
              <a:ahLst/>
              <a:cxnLst/>
              <a:rect l="l" t="t" r="r" b="b"/>
              <a:pathLst>
                <a:path w="1264" h="975" fill="none" extrusionOk="0">
                  <a:moveTo>
                    <a:pt x="1264" y="0"/>
                  </a:moveTo>
                  <a:lnTo>
                    <a:pt x="1264" y="0"/>
                  </a:lnTo>
                  <a:lnTo>
                    <a:pt x="645" y="487"/>
                  </a:lnTo>
                  <a:lnTo>
                    <a:pt x="1" y="974"/>
                  </a:lnTo>
                  <a:lnTo>
                    <a:pt x="1" y="974"/>
                  </a:lnTo>
                  <a:lnTo>
                    <a:pt x="1" y="974"/>
                  </a:lnTo>
                  <a:lnTo>
                    <a:pt x="1" y="974"/>
                  </a:lnTo>
                  <a:lnTo>
                    <a:pt x="488" y="619"/>
                  </a:lnTo>
                  <a:lnTo>
                    <a:pt x="843" y="329"/>
                  </a:lnTo>
                  <a:lnTo>
                    <a:pt x="12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27;p33"/>
            <p:cNvSpPr/>
            <p:nvPr/>
          </p:nvSpPr>
          <p:spPr>
            <a:xfrm>
              <a:off x="5287536" y="3216986"/>
              <a:ext cx="252802" cy="427073"/>
            </a:xfrm>
            <a:custGeom>
              <a:avLst/>
              <a:gdLst/>
              <a:ahLst/>
              <a:cxnLst/>
              <a:rect l="l" t="t" r="r" b="b"/>
              <a:pathLst>
                <a:path w="6184" h="10447" fill="none" extrusionOk="0">
                  <a:moveTo>
                    <a:pt x="6184" y="1"/>
                  </a:moveTo>
                  <a:lnTo>
                    <a:pt x="6184" y="1"/>
                  </a:lnTo>
                  <a:lnTo>
                    <a:pt x="6105" y="119"/>
                  </a:lnTo>
                  <a:lnTo>
                    <a:pt x="6013" y="211"/>
                  </a:lnTo>
                  <a:lnTo>
                    <a:pt x="6013" y="211"/>
                  </a:lnTo>
                  <a:lnTo>
                    <a:pt x="5815" y="790"/>
                  </a:lnTo>
                  <a:lnTo>
                    <a:pt x="5684" y="1185"/>
                  </a:lnTo>
                  <a:lnTo>
                    <a:pt x="5500" y="1658"/>
                  </a:lnTo>
                  <a:lnTo>
                    <a:pt x="5289" y="2184"/>
                  </a:lnTo>
                  <a:lnTo>
                    <a:pt x="5026" y="2763"/>
                  </a:lnTo>
                  <a:lnTo>
                    <a:pt x="4737" y="3408"/>
                  </a:lnTo>
                  <a:lnTo>
                    <a:pt x="4394" y="4079"/>
                  </a:lnTo>
                  <a:lnTo>
                    <a:pt x="4026" y="4803"/>
                  </a:lnTo>
                  <a:lnTo>
                    <a:pt x="3592" y="5552"/>
                  </a:lnTo>
                  <a:lnTo>
                    <a:pt x="3118" y="6329"/>
                  </a:lnTo>
                  <a:lnTo>
                    <a:pt x="2868" y="6736"/>
                  </a:lnTo>
                  <a:lnTo>
                    <a:pt x="2605" y="7131"/>
                  </a:lnTo>
                  <a:lnTo>
                    <a:pt x="2329" y="7539"/>
                  </a:lnTo>
                  <a:lnTo>
                    <a:pt x="2026" y="7947"/>
                  </a:lnTo>
                  <a:lnTo>
                    <a:pt x="1724" y="8368"/>
                  </a:lnTo>
                  <a:lnTo>
                    <a:pt x="1408" y="8776"/>
                  </a:lnTo>
                  <a:lnTo>
                    <a:pt x="1079" y="9197"/>
                  </a:lnTo>
                  <a:lnTo>
                    <a:pt x="724" y="9604"/>
                  </a:lnTo>
                  <a:lnTo>
                    <a:pt x="369" y="10025"/>
                  </a:lnTo>
                  <a:lnTo>
                    <a:pt x="0" y="10446"/>
                  </a:lnTo>
                  <a:lnTo>
                    <a:pt x="0" y="10446"/>
                  </a:lnTo>
                  <a:lnTo>
                    <a:pt x="408" y="9986"/>
                  </a:lnTo>
                  <a:lnTo>
                    <a:pt x="842" y="9499"/>
                  </a:lnTo>
                  <a:lnTo>
                    <a:pt x="1263" y="8986"/>
                  </a:lnTo>
                  <a:lnTo>
                    <a:pt x="1698" y="8460"/>
                  </a:lnTo>
                  <a:lnTo>
                    <a:pt x="2119" y="7894"/>
                  </a:lnTo>
                  <a:lnTo>
                    <a:pt x="2553" y="7302"/>
                  </a:lnTo>
                  <a:lnTo>
                    <a:pt x="2974" y="6684"/>
                  </a:lnTo>
                  <a:lnTo>
                    <a:pt x="3381" y="6052"/>
                  </a:lnTo>
                  <a:lnTo>
                    <a:pt x="3789" y="5381"/>
                  </a:lnTo>
                  <a:lnTo>
                    <a:pt x="4184" y="4684"/>
                  </a:lnTo>
                  <a:lnTo>
                    <a:pt x="4566" y="3974"/>
                  </a:lnTo>
                  <a:lnTo>
                    <a:pt x="4934" y="3224"/>
                  </a:lnTo>
                  <a:lnTo>
                    <a:pt x="5276" y="2461"/>
                  </a:lnTo>
                  <a:lnTo>
                    <a:pt x="5605" y="1658"/>
                  </a:lnTo>
                  <a:lnTo>
                    <a:pt x="5907" y="843"/>
                  </a:lnTo>
                  <a:lnTo>
                    <a:pt x="6052" y="422"/>
                  </a:lnTo>
                  <a:lnTo>
                    <a:pt x="61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28;p33"/>
            <p:cNvSpPr/>
            <p:nvPr/>
          </p:nvSpPr>
          <p:spPr>
            <a:xfrm>
              <a:off x="5129944" y="3215392"/>
              <a:ext cx="403404" cy="568518"/>
            </a:xfrm>
            <a:custGeom>
              <a:avLst/>
              <a:gdLst/>
              <a:ahLst/>
              <a:cxnLst/>
              <a:rect l="l" t="t" r="r" b="b"/>
              <a:pathLst>
                <a:path w="9868" h="13907" extrusionOk="0">
                  <a:moveTo>
                    <a:pt x="6184" y="0"/>
                  </a:moveTo>
                  <a:lnTo>
                    <a:pt x="6197" y="92"/>
                  </a:lnTo>
                  <a:lnTo>
                    <a:pt x="6210" y="329"/>
                  </a:lnTo>
                  <a:lnTo>
                    <a:pt x="6210" y="711"/>
                  </a:lnTo>
                  <a:lnTo>
                    <a:pt x="6184" y="1210"/>
                  </a:lnTo>
                  <a:lnTo>
                    <a:pt x="6131" y="1842"/>
                  </a:lnTo>
                  <a:lnTo>
                    <a:pt x="6092" y="2184"/>
                  </a:lnTo>
                  <a:lnTo>
                    <a:pt x="6039" y="2566"/>
                  </a:lnTo>
                  <a:lnTo>
                    <a:pt x="5960" y="2973"/>
                  </a:lnTo>
                  <a:lnTo>
                    <a:pt x="5881" y="3394"/>
                  </a:lnTo>
                  <a:lnTo>
                    <a:pt x="5776" y="3842"/>
                  </a:lnTo>
                  <a:lnTo>
                    <a:pt x="5658" y="4315"/>
                  </a:lnTo>
                  <a:lnTo>
                    <a:pt x="5513" y="4802"/>
                  </a:lnTo>
                  <a:lnTo>
                    <a:pt x="5355" y="5315"/>
                  </a:lnTo>
                  <a:lnTo>
                    <a:pt x="5171" y="5841"/>
                  </a:lnTo>
                  <a:lnTo>
                    <a:pt x="4960" y="6394"/>
                  </a:lnTo>
                  <a:lnTo>
                    <a:pt x="4724" y="6946"/>
                  </a:lnTo>
                  <a:lnTo>
                    <a:pt x="4461" y="7525"/>
                  </a:lnTo>
                  <a:lnTo>
                    <a:pt x="4171" y="8117"/>
                  </a:lnTo>
                  <a:lnTo>
                    <a:pt x="3842" y="8723"/>
                  </a:lnTo>
                  <a:lnTo>
                    <a:pt x="3487" y="9341"/>
                  </a:lnTo>
                  <a:lnTo>
                    <a:pt x="3105" y="9959"/>
                  </a:lnTo>
                  <a:lnTo>
                    <a:pt x="2684" y="10591"/>
                  </a:lnTo>
                  <a:lnTo>
                    <a:pt x="2224" y="11235"/>
                  </a:lnTo>
                  <a:lnTo>
                    <a:pt x="1724" y="11893"/>
                  </a:lnTo>
                  <a:lnTo>
                    <a:pt x="1198" y="12538"/>
                  </a:lnTo>
                  <a:lnTo>
                    <a:pt x="619" y="13209"/>
                  </a:lnTo>
                  <a:lnTo>
                    <a:pt x="1" y="13867"/>
                  </a:lnTo>
                  <a:lnTo>
                    <a:pt x="14" y="13906"/>
                  </a:lnTo>
                  <a:lnTo>
                    <a:pt x="658" y="13419"/>
                  </a:lnTo>
                  <a:lnTo>
                    <a:pt x="1277" y="12932"/>
                  </a:lnTo>
                  <a:lnTo>
                    <a:pt x="1843" y="12446"/>
                  </a:lnTo>
                  <a:lnTo>
                    <a:pt x="2461" y="11880"/>
                  </a:lnTo>
                  <a:lnTo>
                    <a:pt x="3132" y="11222"/>
                  </a:lnTo>
                  <a:lnTo>
                    <a:pt x="3487" y="10854"/>
                  </a:lnTo>
                  <a:lnTo>
                    <a:pt x="3855" y="10485"/>
                  </a:lnTo>
                  <a:lnTo>
                    <a:pt x="4224" y="10064"/>
                  </a:lnTo>
                  <a:lnTo>
                    <a:pt x="4579" y="9643"/>
                  </a:lnTo>
                  <a:lnTo>
                    <a:pt x="4934" y="9236"/>
                  </a:lnTo>
                  <a:lnTo>
                    <a:pt x="5263" y="8815"/>
                  </a:lnTo>
                  <a:lnTo>
                    <a:pt x="5579" y="8407"/>
                  </a:lnTo>
                  <a:lnTo>
                    <a:pt x="5881" y="7986"/>
                  </a:lnTo>
                  <a:lnTo>
                    <a:pt x="6184" y="7578"/>
                  </a:lnTo>
                  <a:lnTo>
                    <a:pt x="6460" y="7170"/>
                  </a:lnTo>
                  <a:lnTo>
                    <a:pt x="6723" y="6775"/>
                  </a:lnTo>
                  <a:lnTo>
                    <a:pt x="6973" y="6368"/>
                  </a:lnTo>
                  <a:lnTo>
                    <a:pt x="7447" y="5591"/>
                  </a:lnTo>
                  <a:lnTo>
                    <a:pt x="7881" y="4842"/>
                  </a:lnTo>
                  <a:lnTo>
                    <a:pt x="8249" y="4118"/>
                  </a:lnTo>
                  <a:lnTo>
                    <a:pt x="8592" y="3447"/>
                  </a:lnTo>
                  <a:lnTo>
                    <a:pt x="8881" y="2802"/>
                  </a:lnTo>
                  <a:lnTo>
                    <a:pt x="9144" y="2223"/>
                  </a:lnTo>
                  <a:lnTo>
                    <a:pt x="9355" y="1697"/>
                  </a:lnTo>
                  <a:lnTo>
                    <a:pt x="9539" y="1224"/>
                  </a:lnTo>
                  <a:lnTo>
                    <a:pt x="9670" y="829"/>
                  </a:lnTo>
                  <a:lnTo>
                    <a:pt x="9868" y="250"/>
                  </a:lnTo>
                  <a:lnTo>
                    <a:pt x="9868" y="250"/>
                  </a:lnTo>
                  <a:lnTo>
                    <a:pt x="9776" y="316"/>
                  </a:lnTo>
                  <a:lnTo>
                    <a:pt x="9670" y="382"/>
                  </a:lnTo>
                  <a:lnTo>
                    <a:pt x="9565" y="434"/>
                  </a:lnTo>
                  <a:lnTo>
                    <a:pt x="9447" y="474"/>
                  </a:lnTo>
                  <a:lnTo>
                    <a:pt x="9315" y="513"/>
                  </a:lnTo>
                  <a:lnTo>
                    <a:pt x="9170" y="539"/>
                  </a:lnTo>
                  <a:lnTo>
                    <a:pt x="9039" y="566"/>
                  </a:lnTo>
                  <a:lnTo>
                    <a:pt x="8881" y="566"/>
                  </a:lnTo>
                  <a:lnTo>
                    <a:pt x="8736" y="579"/>
                  </a:lnTo>
                  <a:lnTo>
                    <a:pt x="8447" y="566"/>
                  </a:lnTo>
                  <a:lnTo>
                    <a:pt x="8157" y="539"/>
                  </a:lnTo>
                  <a:lnTo>
                    <a:pt x="7855" y="487"/>
                  </a:lnTo>
                  <a:lnTo>
                    <a:pt x="7539" y="421"/>
                  </a:lnTo>
                  <a:lnTo>
                    <a:pt x="7210" y="329"/>
                  </a:lnTo>
                  <a:lnTo>
                    <a:pt x="6881" y="237"/>
                  </a:lnTo>
                  <a:lnTo>
                    <a:pt x="6539" y="118"/>
                  </a:lnTo>
                  <a:lnTo>
                    <a:pt x="6184"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29;p33"/>
            <p:cNvSpPr/>
            <p:nvPr/>
          </p:nvSpPr>
          <p:spPr>
            <a:xfrm>
              <a:off x="5129944" y="3215392"/>
              <a:ext cx="403404" cy="568518"/>
            </a:xfrm>
            <a:custGeom>
              <a:avLst/>
              <a:gdLst/>
              <a:ahLst/>
              <a:cxnLst/>
              <a:rect l="l" t="t" r="r" b="b"/>
              <a:pathLst>
                <a:path w="9868" h="13907" fill="none" extrusionOk="0">
                  <a:moveTo>
                    <a:pt x="6184" y="0"/>
                  </a:moveTo>
                  <a:lnTo>
                    <a:pt x="6184" y="0"/>
                  </a:lnTo>
                  <a:lnTo>
                    <a:pt x="6197" y="92"/>
                  </a:lnTo>
                  <a:lnTo>
                    <a:pt x="6210" y="329"/>
                  </a:lnTo>
                  <a:lnTo>
                    <a:pt x="6210" y="711"/>
                  </a:lnTo>
                  <a:lnTo>
                    <a:pt x="6184" y="1210"/>
                  </a:lnTo>
                  <a:lnTo>
                    <a:pt x="6131" y="1842"/>
                  </a:lnTo>
                  <a:lnTo>
                    <a:pt x="6092" y="2184"/>
                  </a:lnTo>
                  <a:lnTo>
                    <a:pt x="6039" y="2566"/>
                  </a:lnTo>
                  <a:lnTo>
                    <a:pt x="5960" y="2973"/>
                  </a:lnTo>
                  <a:lnTo>
                    <a:pt x="5881" y="3394"/>
                  </a:lnTo>
                  <a:lnTo>
                    <a:pt x="5776" y="3842"/>
                  </a:lnTo>
                  <a:lnTo>
                    <a:pt x="5658" y="4315"/>
                  </a:lnTo>
                  <a:lnTo>
                    <a:pt x="5513" y="4802"/>
                  </a:lnTo>
                  <a:lnTo>
                    <a:pt x="5355" y="5315"/>
                  </a:lnTo>
                  <a:lnTo>
                    <a:pt x="5171" y="5841"/>
                  </a:lnTo>
                  <a:lnTo>
                    <a:pt x="4960" y="6394"/>
                  </a:lnTo>
                  <a:lnTo>
                    <a:pt x="4724" y="6946"/>
                  </a:lnTo>
                  <a:lnTo>
                    <a:pt x="4461" y="7525"/>
                  </a:lnTo>
                  <a:lnTo>
                    <a:pt x="4171" y="8117"/>
                  </a:lnTo>
                  <a:lnTo>
                    <a:pt x="3842" y="8723"/>
                  </a:lnTo>
                  <a:lnTo>
                    <a:pt x="3487" y="9341"/>
                  </a:lnTo>
                  <a:lnTo>
                    <a:pt x="3105" y="9959"/>
                  </a:lnTo>
                  <a:lnTo>
                    <a:pt x="2684" y="10591"/>
                  </a:lnTo>
                  <a:lnTo>
                    <a:pt x="2224" y="11235"/>
                  </a:lnTo>
                  <a:lnTo>
                    <a:pt x="1724" y="11893"/>
                  </a:lnTo>
                  <a:lnTo>
                    <a:pt x="1198" y="12538"/>
                  </a:lnTo>
                  <a:lnTo>
                    <a:pt x="619" y="13209"/>
                  </a:lnTo>
                  <a:lnTo>
                    <a:pt x="1" y="13867"/>
                  </a:lnTo>
                  <a:lnTo>
                    <a:pt x="1" y="13867"/>
                  </a:lnTo>
                  <a:lnTo>
                    <a:pt x="14" y="13906"/>
                  </a:lnTo>
                  <a:lnTo>
                    <a:pt x="14" y="13906"/>
                  </a:lnTo>
                  <a:lnTo>
                    <a:pt x="658" y="13419"/>
                  </a:lnTo>
                  <a:lnTo>
                    <a:pt x="1277" y="12932"/>
                  </a:lnTo>
                  <a:lnTo>
                    <a:pt x="1277" y="12932"/>
                  </a:lnTo>
                  <a:lnTo>
                    <a:pt x="1843" y="12446"/>
                  </a:lnTo>
                  <a:lnTo>
                    <a:pt x="2461" y="11880"/>
                  </a:lnTo>
                  <a:lnTo>
                    <a:pt x="3132" y="11222"/>
                  </a:lnTo>
                  <a:lnTo>
                    <a:pt x="3487" y="10854"/>
                  </a:lnTo>
                  <a:lnTo>
                    <a:pt x="3855" y="10485"/>
                  </a:lnTo>
                  <a:lnTo>
                    <a:pt x="3855" y="10485"/>
                  </a:lnTo>
                  <a:lnTo>
                    <a:pt x="4224" y="10064"/>
                  </a:lnTo>
                  <a:lnTo>
                    <a:pt x="4579" y="9643"/>
                  </a:lnTo>
                  <a:lnTo>
                    <a:pt x="4934" y="9236"/>
                  </a:lnTo>
                  <a:lnTo>
                    <a:pt x="5263" y="8815"/>
                  </a:lnTo>
                  <a:lnTo>
                    <a:pt x="5579" y="8407"/>
                  </a:lnTo>
                  <a:lnTo>
                    <a:pt x="5881" y="7986"/>
                  </a:lnTo>
                  <a:lnTo>
                    <a:pt x="6184" y="7578"/>
                  </a:lnTo>
                  <a:lnTo>
                    <a:pt x="6460" y="7170"/>
                  </a:lnTo>
                  <a:lnTo>
                    <a:pt x="6723" y="6775"/>
                  </a:lnTo>
                  <a:lnTo>
                    <a:pt x="6973" y="6368"/>
                  </a:lnTo>
                  <a:lnTo>
                    <a:pt x="7447" y="5591"/>
                  </a:lnTo>
                  <a:lnTo>
                    <a:pt x="7881" y="4842"/>
                  </a:lnTo>
                  <a:lnTo>
                    <a:pt x="8249" y="4118"/>
                  </a:lnTo>
                  <a:lnTo>
                    <a:pt x="8592" y="3447"/>
                  </a:lnTo>
                  <a:lnTo>
                    <a:pt x="8881" y="2802"/>
                  </a:lnTo>
                  <a:lnTo>
                    <a:pt x="9144" y="2223"/>
                  </a:lnTo>
                  <a:lnTo>
                    <a:pt x="9355" y="1697"/>
                  </a:lnTo>
                  <a:lnTo>
                    <a:pt x="9539" y="1224"/>
                  </a:lnTo>
                  <a:lnTo>
                    <a:pt x="9670" y="829"/>
                  </a:lnTo>
                  <a:lnTo>
                    <a:pt x="9868" y="250"/>
                  </a:lnTo>
                  <a:lnTo>
                    <a:pt x="9868" y="250"/>
                  </a:lnTo>
                  <a:lnTo>
                    <a:pt x="9776" y="316"/>
                  </a:lnTo>
                  <a:lnTo>
                    <a:pt x="9776" y="316"/>
                  </a:lnTo>
                  <a:lnTo>
                    <a:pt x="9670" y="382"/>
                  </a:lnTo>
                  <a:lnTo>
                    <a:pt x="9565" y="434"/>
                  </a:lnTo>
                  <a:lnTo>
                    <a:pt x="9447" y="474"/>
                  </a:lnTo>
                  <a:lnTo>
                    <a:pt x="9315" y="513"/>
                  </a:lnTo>
                  <a:lnTo>
                    <a:pt x="9170" y="539"/>
                  </a:lnTo>
                  <a:lnTo>
                    <a:pt x="9039" y="566"/>
                  </a:lnTo>
                  <a:lnTo>
                    <a:pt x="8881" y="566"/>
                  </a:lnTo>
                  <a:lnTo>
                    <a:pt x="8736" y="579"/>
                  </a:lnTo>
                  <a:lnTo>
                    <a:pt x="8736" y="579"/>
                  </a:lnTo>
                  <a:lnTo>
                    <a:pt x="8447" y="566"/>
                  </a:lnTo>
                  <a:lnTo>
                    <a:pt x="8157" y="539"/>
                  </a:lnTo>
                  <a:lnTo>
                    <a:pt x="7855" y="487"/>
                  </a:lnTo>
                  <a:lnTo>
                    <a:pt x="7539" y="421"/>
                  </a:lnTo>
                  <a:lnTo>
                    <a:pt x="7210" y="329"/>
                  </a:lnTo>
                  <a:lnTo>
                    <a:pt x="6881" y="237"/>
                  </a:lnTo>
                  <a:lnTo>
                    <a:pt x="6539" y="118"/>
                  </a:lnTo>
                  <a:lnTo>
                    <a:pt x="61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30;p33"/>
            <p:cNvSpPr/>
            <p:nvPr/>
          </p:nvSpPr>
          <p:spPr>
            <a:xfrm>
              <a:off x="5382704" y="3200839"/>
              <a:ext cx="162498" cy="38223"/>
            </a:xfrm>
            <a:custGeom>
              <a:avLst/>
              <a:gdLst/>
              <a:ahLst/>
              <a:cxnLst/>
              <a:rect l="l" t="t" r="r" b="b"/>
              <a:pathLst>
                <a:path w="3975" h="935" extrusionOk="0">
                  <a:moveTo>
                    <a:pt x="3974" y="1"/>
                  </a:moveTo>
                  <a:lnTo>
                    <a:pt x="1" y="356"/>
                  </a:lnTo>
                  <a:lnTo>
                    <a:pt x="356" y="474"/>
                  </a:lnTo>
                  <a:lnTo>
                    <a:pt x="698" y="593"/>
                  </a:lnTo>
                  <a:lnTo>
                    <a:pt x="1027" y="685"/>
                  </a:lnTo>
                  <a:lnTo>
                    <a:pt x="1356" y="777"/>
                  </a:lnTo>
                  <a:lnTo>
                    <a:pt x="1672" y="843"/>
                  </a:lnTo>
                  <a:lnTo>
                    <a:pt x="1974" y="895"/>
                  </a:lnTo>
                  <a:lnTo>
                    <a:pt x="2264" y="922"/>
                  </a:lnTo>
                  <a:lnTo>
                    <a:pt x="2553" y="935"/>
                  </a:lnTo>
                  <a:lnTo>
                    <a:pt x="2698" y="922"/>
                  </a:lnTo>
                  <a:lnTo>
                    <a:pt x="2856" y="922"/>
                  </a:lnTo>
                  <a:lnTo>
                    <a:pt x="2987" y="895"/>
                  </a:lnTo>
                  <a:lnTo>
                    <a:pt x="3132" y="869"/>
                  </a:lnTo>
                  <a:lnTo>
                    <a:pt x="3264" y="830"/>
                  </a:lnTo>
                  <a:lnTo>
                    <a:pt x="3382" y="790"/>
                  </a:lnTo>
                  <a:lnTo>
                    <a:pt x="3487" y="738"/>
                  </a:lnTo>
                  <a:lnTo>
                    <a:pt x="3593" y="672"/>
                  </a:lnTo>
                  <a:lnTo>
                    <a:pt x="3685" y="606"/>
                  </a:lnTo>
                  <a:lnTo>
                    <a:pt x="3777" y="514"/>
                  </a:lnTo>
                  <a:lnTo>
                    <a:pt x="3856" y="396"/>
                  </a:lnTo>
                  <a:lnTo>
                    <a:pt x="3974" y="1"/>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31;p33"/>
            <p:cNvSpPr/>
            <p:nvPr/>
          </p:nvSpPr>
          <p:spPr>
            <a:xfrm>
              <a:off x="5382704" y="3200839"/>
              <a:ext cx="162498" cy="38223"/>
            </a:xfrm>
            <a:custGeom>
              <a:avLst/>
              <a:gdLst/>
              <a:ahLst/>
              <a:cxnLst/>
              <a:rect l="l" t="t" r="r" b="b"/>
              <a:pathLst>
                <a:path w="3975" h="935" fill="none" extrusionOk="0">
                  <a:moveTo>
                    <a:pt x="3974" y="1"/>
                  </a:moveTo>
                  <a:lnTo>
                    <a:pt x="1" y="356"/>
                  </a:lnTo>
                  <a:lnTo>
                    <a:pt x="1" y="356"/>
                  </a:lnTo>
                  <a:lnTo>
                    <a:pt x="1" y="356"/>
                  </a:lnTo>
                  <a:lnTo>
                    <a:pt x="1" y="356"/>
                  </a:lnTo>
                  <a:lnTo>
                    <a:pt x="356" y="474"/>
                  </a:lnTo>
                  <a:lnTo>
                    <a:pt x="698" y="593"/>
                  </a:lnTo>
                  <a:lnTo>
                    <a:pt x="1027" y="685"/>
                  </a:lnTo>
                  <a:lnTo>
                    <a:pt x="1356" y="777"/>
                  </a:lnTo>
                  <a:lnTo>
                    <a:pt x="1672" y="843"/>
                  </a:lnTo>
                  <a:lnTo>
                    <a:pt x="1974" y="895"/>
                  </a:lnTo>
                  <a:lnTo>
                    <a:pt x="2264" y="922"/>
                  </a:lnTo>
                  <a:lnTo>
                    <a:pt x="2553" y="935"/>
                  </a:lnTo>
                  <a:lnTo>
                    <a:pt x="2553" y="935"/>
                  </a:lnTo>
                  <a:lnTo>
                    <a:pt x="2698" y="922"/>
                  </a:lnTo>
                  <a:lnTo>
                    <a:pt x="2856" y="922"/>
                  </a:lnTo>
                  <a:lnTo>
                    <a:pt x="2987" y="895"/>
                  </a:lnTo>
                  <a:lnTo>
                    <a:pt x="3132" y="869"/>
                  </a:lnTo>
                  <a:lnTo>
                    <a:pt x="3264" y="830"/>
                  </a:lnTo>
                  <a:lnTo>
                    <a:pt x="3382" y="790"/>
                  </a:lnTo>
                  <a:lnTo>
                    <a:pt x="3487" y="738"/>
                  </a:lnTo>
                  <a:lnTo>
                    <a:pt x="3593" y="672"/>
                  </a:lnTo>
                  <a:lnTo>
                    <a:pt x="3593" y="672"/>
                  </a:lnTo>
                  <a:lnTo>
                    <a:pt x="3685" y="606"/>
                  </a:lnTo>
                  <a:lnTo>
                    <a:pt x="3685" y="606"/>
                  </a:lnTo>
                  <a:lnTo>
                    <a:pt x="3777" y="514"/>
                  </a:lnTo>
                  <a:lnTo>
                    <a:pt x="3856" y="396"/>
                  </a:lnTo>
                  <a:lnTo>
                    <a:pt x="3856" y="396"/>
                  </a:lnTo>
                  <a:lnTo>
                    <a:pt x="39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32;p33"/>
            <p:cNvSpPr/>
            <p:nvPr/>
          </p:nvSpPr>
          <p:spPr>
            <a:xfrm>
              <a:off x="5123485" y="3782235"/>
              <a:ext cx="7031" cy="6500"/>
            </a:xfrm>
            <a:custGeom>
              <a:avLst/>
              <a:gdLst/>
              <a:ahLst/>
              <a:cxnLst/>
              <a:rect l="l" t="t" r="r" b="b"/>
              <a:pathLst>
                <a:path w="172" h="159" extrusionOk="0">
                  <a:moveTo>
                    <a:pt x="159" y="1"/>
                  </a:moveTo>
                  <a:lnTo>
                    <a:pt x="1" y="158"/>
                  </a:lnTo>
                  <a:lnTo>
                    <a:pt x="1" y="158"/>
                  </a:lnTo>
                  <a:lnTo>
                    <a:pt x="172" y="40"/>
                  </a:lnTo>
                  <a:lnTo>
                    <a:pt x="159" y="1"/>
                  </a:lnTo>
                  <a:close/>
                </a:path>
              </a:pathLst>
            </a:custGeom>
            <a:solidFill>
              <a:srgbClr val="8D8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33;p33"/>
            <p:cNvSpPr/>
            <p:nvPr/>
          </p:nvSpPr>
          <p:spPr>
            <a:xfrm>
              <a:off x="5123485" y="3782235"/>
              <a:ext cx="7031" cy="6500"/>
            </a:xfrm>
            <a:custGeom>
              <a:avLst/>
              <a:gdLst/>
              <a:ahLst/>
              <a:cxnLst/>
              <a:rect l="l" t="t" r="r" b="b"/>
              <a:pathLst>
                <a:path w="172" h="159" fill="none" extrusionOk="0">
                  <a:moveTo>
                    <a:pt x="159" y="1"/>
                  </a:moveTo>
                  <a:lnTo>
                    <a:pt x="159" y="1"/>
                  </a:lnTo>
                  <a:lnTo>
                    <a:pt x="1" y="158"/>
                  </a:lnTo>
                  <a:lnTo>
                    <a:pt x="1" y="158"/>
                  </a:lnTo>
                  <a:lnTo>
                    <a:pt x="172" y="40"/>
                  </a:lnTo>
                  <a:lnTo>
                    <a:pt x="172" y="40"/>
                  </a:lnTo>
                  <a:lnTo>
                    <a:pt x="172" y="40"/>
                  </a:lnTo>
                  <a:lnTo>
                    <a:pt x="172" y="40"/>
                  </a:lnTo>
                  <a:lnTo>
                    <a:pt x="1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34;p33"/>
            <p:cNvSpPr/>
            <p:nvPr/>
          </p:nvSpPr>
          <p:spPr>
            <a:xfrm>
              <a:off x="4424317" y="3164823"/>
              <a:ext cx="357700" cy="169448"/>
            </a:xfrm>
            <a:custGeom>
              <a:avLst/>
              <a:gdLst/>
              <a:ahLst/>
              <a:cxnLst/>
              <a:rect l="l" t="t" r="r" b="b"/>
              <a:pathLst>
                <a:path w="8750" h="4145" extrusionOk="0">
                  <a:moveTo>
                    <a:pt x="8750" y="0"/>
                  </a:moveTo>
                  <a:lnTo>
                    <a:pt x="8644" y="198"/>
                  </a:lnTo>
                  <a:lnTo>
                    <a:pt x="8513" y="435"/>
                  </a:lnTo>
                  <a:lnTo>
                    <a:pt x="8329" y="737"/>
                  </a:lnTo>
                  <a:lnTo>
                    <a:pt x="8210" y="908"/>
                  </a:lnTo>
                  <a:lnTo>
                    <a:pt x="8079" y="1079"/>
                  </a:lnTo>
                  <a:lnTo>
                    <a:pt x="7921" y="1277"/>
                  </a:lnTo>
                  <a:lnTo>
                    <a:pt x="7763" y="1461"/>
                  </a:lnTo>
                  <a:lnTo>
                    <a:pt x="7566" y="1658"/>
                  </a:lnTo>
                  <a:lnTo>
                    <a:pt x="7368" y="1855"/>
                  </a:lnTo>
                  <a:lnTo>
                    <a:pt x="7145" y="2053"/>
                  </a:lnTo>
                  <a:lnTo>
                    <a:pt x="6908" y="2237"/>
                  </a:lnTo>
                  <a:lnTo>
                    <a:pt x="6645" y="2421"/>
                  </a:lnTo>
                  <a:lnTo>
                    <a:pt x="6355" y="2605"/>
                  </a:lnTo>
                  <a:lnTo>
                    <a:pt x="6053" y="2776"/>
                  </a:lnTo>
                  <a:lnTo>
                    <a:pt x="5737" y="2934"/>
                  </a:lnTo>
                  <a:lnTo>
                    <a:pt x="5382" y="3079"/>
                  </a:lnTo>
                  <a:lnTo>
                    <a:pt x="5013" y="3197"/>
                  </a:lnTo>
                  <a:lnTo>
                    <a:pt x="4632" y="3303"/>
                  </a:lnTo>
                  <a:lnTo>
                    <a:pt x="4211" y="3395"/>
                  </a:lnTo>
                  <a:lnTo>
                    <a:pt x="3777" y="3460"/>
                  </a:lnTo>
                  <a:lnTo>
                    <a:pt x="3316" y="3513"/>
                  </a:lnTo>
                  <a:lnTo>
                    <a:pt x="2829" y="3526"/>
                  </a:lnTo>
                  <a:lnTo>
                    <a:pt x="2316" y="3513"/>
                  </a:lnTo>
                  <a:lnTo>
                    <a:pt x="1777" y="3460"/>
                  </a:lnTo>
                  <a:lnTo>
                    <a:pt x="1211" y="3382"/>
                  </a:lnTo>
                  <a:lnTo>
                    <a:pt x="619" y="3276"/>
                  </a:lnTo>
                  <a:lnTo>
                    <a:pt x="1" y="3118"/>
                  </a:lnTo>
                  <a:lnTo>
                    <a:pt x="1" y="3118"/>
                  </a:lnTo>
                  <a:lnTo>
                    <a:pt x="132" y="3184"/>
                  </a:lnTo>
                  <a:lnTo>
                    <a:pt x="501" y="3342"/>
                  </a:lnTo>
                  <a:lnTo>
                    <a:pt x="1067" y="3553"/>
                  </a:lnTo>
                  <a:lnTo>
                    <a:pt x="1409" y="3671"/>
                  </a:lnTo>
                  <a:lnTo>
                    <a:pt x="1777" y="3776"/>
                  </a:lnTo>
                  <a:lnTo>
                    <a:pt x="2172" y="3881"/>
                  </a:lnTo>
                  <a:lnTo>
                    <a:pt x="2593" y="3974"/>
                  </a:lnTo>
                  <a:lnTo>
                    <a:pt x="3014" y="4052"/>
                  </a:lnTo>
                  <a:lnTo>
                    <a:pt x="3461" y="4118"/>
                  </a:lnTo>
                  <a:lnTo>
                    <a:pt x="3895" y="4145"/>
                  </a:lnTo>
                  <a:lnTo>
                    <a:pt x="4329" y="4145"/>
                  </a:lnTo>
                  <a:lnTo>
                    <a:pt x="4553" y="4131"/>
                  </a:lnTo>
                  <a:lnTo>
                    <a:pt x="4763" y="4105"/>
                  </a:lnTo>
                  <a:lnTo>
                    <a:pt x="4974" y="4066"/>
                  </a:lnTo>
                  <a:lnTo>
                    <a:pt x="5184" y="4026"/>
                  </a:lnTo>
                  <a:lnTo>
                    <a:pt x="5579" y="3908"/>
                  </a:lnTo>
                  <a:lnTo>
                    <a:pt x="5947" y="3776"/>
                  </a:lnTo>
                  <a:lnTo>
                    <a:pt x="6290" y="3618"/>
                  </a:lnTo>
                  <a:lnTo>
                    <a:pt x="6618" y="3434"/>
                  </a:lnTo>
                  <a:lnTo>
                    <a:pt x="6921" y="3237"/>
                  </a:lnTo>
                  <a:lnTo>
                    <a:pt x="7197" y="3026"/>
                  </a:lnTo>
                  <a:lnTo>
                    <a:pt x="7460" y="2789"/>
                  </a:lnTo>
                  <a:lnTo>
                    <a:pt x="7684" y="2540"/>
                  </a:lnTo>
                  <a:lnTo>
                    <a:pt x="7895" y="2263"/>
                  </a:lnTo>
                  <a:lnTo>
                    <a:pt x="8079" y="1974"/>
                  </a:lnTo>
                  <a:lnTo>
                    <a:pt x="8250" y="1684"/>
                  </a:lnTo>
                  <a:lnTo>
                    <a:pt x="8394" y="1369"/>
                  </a:lnTo>
                  <a:lnTo>
                    <a:pt x="8513" y="1040"/>
                  </a:lnTo>
                  <a:lnTo>
                    <a:pt x="8618" y="698"/>
                  </a:lnTo>
                  <a:lnTo>
                    <a:pt x="8684" y="356"/>
                  </a:lnTo>
                  <a:lnTo>
                    <a:pt x="8750" y="0"/>
                  </a:lnTo>
                  <a:close/>
                </a:path>
              </a:pathLst>
            </a:custGeom>
            <a:solidFill>
              <a:srgbClr val="EA9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9417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FF0000"/>
                </a:solidFill>
                <a:latin typeface="Algerian" panose="04020705040A02060702" pitchFamily="82" charset="0"/>
              </a:rPr>
              <a:t>Future Works</a:t>
            </a:r>
            <a:endParaRPr lang="en-IN" dirty="0">
              <a:solidFill>
                <a:srgbClr val="FF0000"/>
              </a:solidFill>
              <a:latin typeface="Algerian" panose="04020705040A02060702" pitchFamily="82" charset="0"/>
            </a:endParaRPr>
          </a:p>
        </p:txBody>
      </p:sp>
      <p:sp>
        <p:nvSpPr>
          <p:cNvPr id="3" name="Text Placeholder 2"/>
          <p:cNvSpPr>
            <a:spLocks noGrp="1"/>
          </p:cNvSpPr>
          <p:nvPr>
            <p:ph type="body" idx="1"/>
          </p:nvPr>
        </p:nvSpPr>
        <p:spPr>
          <a:xfrm>
            <a:off x="457200" y="1247950"/>
            <a:ext cx="5417820" cy="3590750"/>
          </a:xfrm>
        </p:spPr>
        <p:txBody>
          <a:bodyPr>
            <a:normAutofit/>
          </a:bodyPr>
          <a:lstStyle/>
          <a:p>
            <a:pPr marL="139700" indent="0" algn="just">
              <a:lnSpc>
                <a:spcPct val="150000"/>
              </a:lnSpc>
              <a:buNone/>
            </a:pPr>
            <a:r>
              <a:rPr lang="en-US" b="1" dirty="0">
                <a:latin typeface="Times New Roman" panose="02020603050405020304" pitchFamily="18" charset="0"/>
                <a:cs typeface="Times New Roman" panose="02020603050405020304" pitchFamily="18" charset="0"/>
              </a:rPr>
              <a:t>Mobile App Development</a:t>
            </a:r>
            <a:r>
              <a:rPr lang="en-US" dirty="0">
                <a:latin typeface="Times New Roman" panose="02020603050405020304" pitchFamily="18" charset="0"/>
                <a:cs typeface="Times New Roman" panose="02020603050405020304" pitchFamily="18" charset="0"/>
              </a:rPr>
              <a:t>: Design mobile apps that combine various mental health resources, including meditation, journaling, and mood tracking, into a single platform</a:t>
            </a:r>
            <a:r>
              <a:rPr lang="en-US" dirty="0" smtClean="0">
                <a:latin typeface="Times New Roman" panose="02020603050405020304" pitchFamily="18" charset="0"/>
                <a:cs typeface="Times New Roman" panose="02020603050405020304" pitchFamily="18" charset="0"/>
              </a:rPr>
              <a:t>.</a:t>
            </a:r>
          </a:p>
          <a:p>
            <a:pPr marL="139700" indent="0" algn="just">
              <a:lnSpc>
                <a:spcPct val="150000"/>
              </a:lnSpc>
              <a:buNone/>
            </a:pPr>
            <a:r>
              <a:rPr lang="en-US" b="1" dirty="0" smtClean="0">
                <a:latin typeface="Times New Roman" panose="02020603050405020304" pitchFamily="18" charset="0"/>
                <a:cs typeface="Times New Roman" panose="02020603050405020304" pitchFamily="18" charset="0"/>
              </a:rPr>
              <a:t>Wearable </a:t>
            </a:r>
            <a:r>
              <a:rPr lang="en-US" b="1" dirty="0">
                <a:latin typeface="Times New Roman" panose="02020603050405020304" pitchFamily="18" charset="0"/>
                <a:cs typeface="Times New Roman" panose="02020603050405020304" pitchFamily="18" charset="0"/>
              </a:rPr>
              <a:t>Devices with AI Insights</a:t>
            </a:r>
            <a:r>
              <a:rPr lang="en-US" dirty="0">
                <a:latin typeface="Times New Roman" panose="02020603050405020304" pitchFamily="18" charset="0"/>
                <a:cs typeface="Times New Roman" panose="02020603050405020304" pitchFamily="18" charset="0"/>
              </a:rPr>
              <a:t>: Create smart wearables that track physiological indicators of stress (like heart </a:t>
            </a:r>
            <a:r>
              <a:rPr lang="en-US" dirty="0" smtClean="0">
                <a:latin typeface="Times New Roman" panose="02020603050405020304" pitchFamily="18" charset="0"/>
                <a:cs typeface="Times New Roman" panose="02020603050405020304" pitchFamily="18" charset="0"/>
              </a:rPr>
              <a:t>rate </a:t>
            </a:r>
            <a:r>
              <a:rPr lang="en-US" dirty="0">
                <a:latin typeface="Times New Roman" panose="02020603050405020304" pitchFamily="18" charset="0"/>
                <a:cs typeface="Times New Roman" panose="02020603050405020304" pitchFamily="18" charset="0"/>
              </a:rPr>
              <a:t>variability) and use AI to provide real-time feedback and coping suggestions</a:t>
            </a:r>
            <a:r>
              <a:rPr lang="en-US" dirty="0" smtClean="0">
                <a:latin typeface="Times New Roman" panose="02020603050405020304" pitchFamily="18" charset="0"/>
                <a:cs typeface="Times New Roman" panose="02020603050405020304" pitchFamily="18" charset="0"/>
              </a:rPr>
              <a:t>.</a:t>
            </a:r>
          </a:p>
          <a:p>
            <a:pPr marL="139700" indent="0" algn="just">
              <a:lnSpc>
                <a:spcPct val="150000"/>
              </a:lnSpc>
              <a:buNone/>
            </a:pPr>
            <a:r>
              <a:rPr lang="en-US" b="1" dirty="0">
                <a:latin typeface="Times New Roman" panose="02020603050405020304" pitchFamily="18" charset="0"/>
                <a:cs typeface="Times New Roman" panose="02020603050405020304" pitchFamily="18" charset="0"/>
              </a:rPr>
              <a:t>Digital Avatars for Counseling</a:t>
            </a:r>
            <a:r>
              <a:rPr lang="en-US" dirty="0">
                <a:latin typeface="Times New Roman" panose="02020603050405020304" pitchFamily="18" charset="0"/>
                <a:cs typeface="Times New Roman" panose="02020603050405020304" pitchFamily="18" charset="0"/>
              </a:rPr>
              <a:t>: Design AI-driven digital avatars that can conduct therapeutic sessions, providing students with a comfortable and anonymous way to engage in mental health support.</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019" y="1365815"/>
            <a:ext cx="3206439" cy="2375605"/>
          </a:xfrm>
          <a:prstGeom prst="rect">
            <a:avLst/>
          </a:prstGeom>
        </p:spPr>
      </p:pic>
    </p:spTree>
    <p:extLst>
      <p:ext uri="{BB962C8B-B14F-4D97-AF65-F5344CB8AC3E}">
        <p14:creationId xmlns:p14="http://schemas.microsoft.com/office/powerpoint/2010/main" val="104616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Mental Disorders Infographics by Slidesgo">
  <a:themeElements>
    <a:clrScheme name="Simple Light">
      <a:dk1>
        <a:srgbClr val="000000"/>
      </a:dk1>
      <a:lt1>
        <a:srgbClr val="FFFFFF"/>
      </a:lt1>
      <a:dk2>
        <a:srgbClr val="434343"/>
      </a:dk2>
      <a:lt2>
        <a:srgbClr val="D9D9D9"/>
      </a:lt2>
      <a:accent1>
        <a:srgbClr val="1F5B83"/>
      </a:accent1>
      <a:accent2>
        <a:srgbClr val="72B786"/>
      </a:accent2>
      <a:accent3>
        <a:srgbClr val="D14F2C"/>
      </a:accent3>
      <a:accent4>
        <a:srgbClr val="FD993C"/>
      </a:accent4>
      <a:accent5>
        <a:srgbClr val="9278B5"/>
      </a:accent5>
      <a:accent6>
        <a:srgbClr val="BE634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TotalTime>
  <Words>1031</Words>
  <Application>Microsoft Office PowerPoint</Application>
  <PresentationFormat>On-screen Show (16:9)</PresentationFormat>
  <Paragraphs>60</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Roboto</vt:lpstr>
      <vt:lpstr>Fira Sans Extra Condensed SemiBold</vt:lpstr>
      <vt:lpstr>Times New Roman</vt:lpstr>
      <vt:lpstr>Arial</vt:lpstr>
      <vt:lpstr>Fira Sans Extra Condensed</vt:lpstr>
      <vt:lpstr>Wingdings</vt:lpstr>
      <vt:lpstr>Mental Disorders Infographics by Slidesgo</vt:lpstr>
      <vt:lpstr>TEAM - SRKR</vt:lpstr>
      <vt:lpstr>PowerPoint Presentation</vt:lpstr>
      <vt:lpstr>THE GROWING CHALLENGE OF STUDENT MENTAL HEALTH</vt:lpstr>
      <vt:lpstr>Features</vt:lpstr>
      <vt:lpstr>PowerPoint Presentation</vt:lpstr>
      <vt:lpstr>PowerPoint Presentation</vt:lpstr>
      <vt:lpstr>TechStacks</vt:lpstr>
      <vt:lpstr>FeedBack</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 SRKR</dc:title>
  <dc:creator>Sumanth Somi</dc:creator>
  <cp:lastModifiedBy>Hp</cp:lastModifiedBy>
  <cp:revision>30</cp:revision>
  <dcterms:modified xsi:type="dcterms:W3CDTF">2024-10-01T15:58:11Z</dcterms:modified>
</cp:coreProperties>
</file>